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32"/>
  </p:notesMasterIdLst>
  <p:sldIdLst>
    <p:sldId id="256" r:id="rId2"/>
    <p:sldId id="301" r:id="rId3"/>
    <p:sldId id="257" r:id="rId4"/>
    <p:sldId id="285" r:id="rId5"/>
    <p:sldId id="284" r:id="rId6"/>
    <p:sldId id="258" r:id="rId7"/>
    <p:sldId id="266" r:id="rId8"/>
    <p:sldId id="272" r:id="rId9"/>
    <p:sldId id="286" r:id="rId10"/>
    <p:sldId id="267" r:id="rId11"/>
    <p:sldId id="259" r:id="rId12"/>
    <p:sldId id="270" r:id="rId13"/>
    <p:sldId id="287" r:id="rId14"/>
    <p:sldId id="288" r:id="rId15"/>
    <p:sldId id="289" r:id="rId16"/>
    <p:sldId id="290" r:id="rId17"/>
    <p:sldId id="291" r:id="rId18"/>
    <p:sldId id="292" r:id="rId19"/>
    <p:sldId id="269" r:id="rId20"/>
    <p:sldId id="293" r:id="rId21"/>
    <p:sldId id="294" r:id="rId22"/>
    <p:sldId id="295" r:id="rId23"/>
    <p:sldId id="296" r:id="rId24"/>
    <p:sldId id="297" r:id="rId25"/>
    <p:sldId id="278" r:id="rId26"/>
    <p:sldId id="298" r:id="rId27"/>
    <p:sldId id="299" r:id="rId28"/>
    <p:sldId id="300" r:id="rId29"/>
    <p:sldId id="271" r:id="rId30"/>
    <p:sldId id="279" r:id="rId31"/>
  </p:sldIdLst>
  <p:sldSz cx="9144000" cy="5143500" type="screen16x9"/>
  <p:notesSz cx="6858000" cy="9144000"/>
  <p:embeddedFontLst>
    <p:embeddedFont>
      <p:font typeface="Raleway" panose="020B0604020202020204" charset="0"/>
      <p:regular r:id="rId33"/>
      <p:bold r:id="rId34"/>
      <p:italic r:id="rId35"/>
      <p:boldItalic r:id="rId36"/>
    </p:embeddedFont>
    <p:embeddedFont>
      <p:font typeface="Varela" panose="020B0604020202020204" charset="0"/>
      <p:regular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B11E1DD-72A4-4370-8F23-52E71D8758BB}">
  <a:tblStyle styleId="{FB11E1DD-72A4-4370-8F23-52E71D8758B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03" autoAdjust="0"/>
    <p:restoredTop sz="94660"/>
  </p:normalViewPr>
  <p:slideViewPr>
    <p:cSldViewPr snapToGrid="0">
      <p:cViewPr varScale="1">
        <p:scale>
          <a:sx n="90" d="100"/>
          <a:sy n="90" d="100"/>
        </p:scale>
        <p:origin x="79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87237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08509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873131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150506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547742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886726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05558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613579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78047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326438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438758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6557497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506688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2368334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722461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70168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176587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3225" y="-6600"/>
            <a:ext cx="7076050" cy="5160000"/>
          </a:xfrm>
          <a:custGeom>
            <a:avLst/>
            <a:gdLst/>
            <a:ahLst/>
            <a:cxnLst/>
            <a:rect l="l" t="t" r="r" b="b"/>
            <a:pathLst>
              <a:path w="283042" h="206400" extrusionOk="0">
                <a:moveTo>
                  <a:pt x="83248" y="0"/>
                </a:moveTo>
                <a:lnTo>
                  <a:pt x="0" y="0"/>
                </a:lnTo>
                <a:lnTo>
                  <a:pt x="0" y="206400"/>
                </a:lnTo>
                <a:lnTo>
                  <a:pt x="283042" y="206136"/>
                </a:lnTo>
                <a:close/>
              </a:path>
            </a:pathLst>
          </a:custGeom>
          <a:solidFill>
            <a:srgbClr val="212539">
              <a:alpha val="64620"/>
            </a:srgbClr>
          </a:solidFill>
          <a:ln>
            <a:noFill/>
          </a:ln>
        </p:spPr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457200" y="3363425"/>
            <a:ext cx="38505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>
            <a:off x="-13225" y="-6600"/>
            <a:ext cx="7076050" cy="5160000"/>
          </a:xfrm>
          <a:custGeom>
            <a:avLst/>
            <a:gdLst/>
            <a:ahLst/>
            <a:cxnLst/>
            <a:rect l="l" t="t" r="r" b="b"/>
            <a:pathLst>
              <a:path w="283042" h="206400" extrusionOk="0">
                <a:moveTo>
                  <a:pt x="83248" y="0"/>
                </a:moveTo>
                <a:lnTo>
                  <a:pt x="0" y="0"/>
                </a:lnTo>
                <a:lnTo>
                  <a:pt x="0" y="206400"/>
                </a:lnTo>
                <a:lnTo>
                  <a:pt x="283042" y="206136"/>
                </a:lnTo>
                <a:close/>
              </a:path>
            </a:pathLst>
          </a:custGeom>
          <a:solidFill>
            <a:srgbClr val="212539">
              <a:alpha val="64620"/>
            </a:srgbClr>
          </a:solidFill>
          <a:ln>
            <a:noFill/>
          </a:ln>
        </p:spPr>
      </p:sp>
      <p:sp>
        <p:nvSpPr>
          <p:cNvPr id="14" name="Google Shape;14;p3"/>
          <p:cNvSpPr txBox="1">
            <a:spLocks noGrp="1"/>
          </p:cNvSpPr>
          <p:nvPr>
            <p:ph type="ctrTitle"/>
          </p:nvPr>
        </p:nvSpPr>
        <p:spPr>
          <a:xfrm>
            <a:off x="457200" y="2965525"/>
            <a:ext cx="3374700" cy="10071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457200" y="4056927"/>
            <a:ext cx="3374700" cy="681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1100"/>
              <a:buFont typeface="Raleway"/>
              <a:buNone/>
              <a:defRPr sz="1100" b="1"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SzPts val="1100"/>
              <a:buFont typeface="Raleway"/>
              <a:buNone/>
              <a:defRPr sz="11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1000"/>
              </a:spcBef>
              <a:spcAft>
                <a:spcPts val="0"/>
              </a:spcAft>
              <a:buSzPts val="1100"/>
              <a:buFont typeface="Raleway"/>
              <a:buNone/>
              <a:defRPr sz="11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1000"/>
              </a:spcBef>
              <a:spcAft>
                <a:spcPts val="0"/>
              </a:spcAft>
              <a:buSzPts val="1100"/>
              <a:buFont typeface="Raleway"/>
              <a:buNone/>
              <a:defRPr sz="11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1000"/>
              </a:spcBef>
              <a:spcAft>
                <a:spcPts val="0"/>
              </a:spcAft>
              <a:buSzPts val="1100"/>
              <a:buFont typeface="Raleway"/>
              <a:buNone/>
              <a:defRPr sz="11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1000"/>
              </a:spcBef>
              <a:spcAft>
                <a:spcPts val="0"/>
              </a:spcAft>
              <a:buSzPts val="1100"/>
              <a:buFont typeface="Raleway"/>
              <a:buNone/>
              <a:defRPr sz="11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1000"/>
              </a:spcBef>
              <a:spcAft>
                <a:spcPts val="0"/>
              </a:spcAft>
              <a:buSzPts val="1100"/>
              <a:buFont typeface="Raleway"/>
              <a:buNone/>
              <a:defRPr sz="11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1000"/>
              </a:spcBef>
              <a:spcAft>
                <a:spcPts val="0"/>
              </a:spcAft>
              <a:buSzPts val="1100"/>
              <a:buFont typeface="Raleway"/>
              <a:buNone/>
              <a:defRPr sz="11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1000"/>
              </a:spcBef>
              <a:spcAft>
                <a:spcPts val="1000"/>
              </a:spcAft>
              <a:buSzPts val="1100"/>
              <a:buFont typeface="Raleway"/>
              <a:buNone/>
              <a:defRPr sz="11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457200" y="4673650"/>
            <a:ext cx="548700" cy="2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/>
          <p:nvPr/>
        </p:nvSpPr>
        <p:spPr>
          <a:xfrm>
            <a:off x="0" y="-6600"/>
            <a:ext cx="8476700" cy="5153400"/>
          </a:xfrm>
          <a:custGeom>
            <a:avLst/>
            <a:gdLst/>
            <a:ahLst/>
            <a:cxnLst/>
            <a:rect l="l" t="t" r="r" b="b"/>
            <a:pathLst>
              <a:path w="339068" h="206136" extrusionOk="0">
                <a:moveTo>
                  <a:pt x="139274" y="0"/>
                </a:moveTo>
                <a:lnTo>
                  <a:pt x="0" y="264"/>
                </a:lnTo>
                <a:lnTo>
                  <a:pt x="0" y="206045"/>
                </a:lnTo>
                <a:lnTo>
                  <a:pt x="339068" y="206136"/>
                </a:lnTo>
                <a:close/>
              </a:path>
            </a:pathLst>
          </a:custGeom>
          <a:solidFill>
            <a:srgbClr val="212539">
              <a:alpha val="64620"/>
            </a:srgbClr>
          </a:solidFill>
          <a:ln>
            <a:noFill/>
          </a:ln>
        </p:spPr>
      </p:sp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457200" y="984875"/>
            <a:ext cx="2383800" cy="629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457200" y="1715123"/>
            <a:ext cx="4762200" cy="2736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╺"/>
              <a:defRPr/>
            </a:lvl1pPr>
            <a:lvl2pPr marL="914400" lvl="1" indent="-317500">
              <a:spcBef>
                <a:spcPts val="1000"/>
              </a:spcBef>
              <a:spcAft>
                <a:spcPts val="0"/>
              </a:spcAft>
              <a:buSzPts val="1400"/>
              <a:buChar char="╶"/>
              <a:defRPr/>
            </a:lvl2pPr>
            <a:lvl3pPr marL="1371600" lvl="2" indent="-317500">
              <a:spcBef>
                <a:spcPts val="1000"/>
              </a:spcBef>
              <a:spcAft>
                <a:spcPts val="0"/>
              </a:spcAft>
              <a:buSzPts val="1400"/>
              <a:buChar char="╶"/>
              <a:defRPr/>
            </a:lvl3pPr>
            <a:lvl4pPr marL="1828800" lvl="3" indent="-317500">
              <a:spcBef>
                <a:spcPts val="1000"/>
              </a:spcBef>
              <a:spcAft>
                <a:spcPts val="0"/>
              </a:spcAft>
              <a:buSzPts val="1400"/>
              <a:buChar char="╶"/>
              <a:defRPr/>
            </a:lvl4pPr>
            <a:lvl5pPr marL="2286000" lvl="4" indent="-317500">
              <a:spcBef>
                <a:spcPts val="1000"/>
              </a:spcBef>
              <a:spcAft>
                <a:spcPts val="0"/>
              </a:spcAft>
              <a:buSzPts val="1400"/>
              <a:buChar char="╶"/>
              <a:defRPr/>
            </a:lvl5pPr>
            <a:lvl6pPr marL="2743200" lvl="5" indent="-317500">
              <a:spcBef>
                <a:spcPts val="1000"/>
              </a:spcBef>
              <a:spcAft>
                <a:spcPts val="0"/>
              </a:spcAft>
              <a:buSzPts val="1400"/>
              <a:buChar char="╶"/>
              <a:defRPr/>
            </a:lvl6pPr>
            <a:lvl7pPr marL="3200400" lvl="6" indent="-317500">
              <a:spcBef>
                <a:spcPts val="1000"/>
              </a:spcBef>
              <a:spcAft>
                <a:spcPts val="0"/>
              </a:spcAft>
              <a:buSzPts val="1400"/>
              <a:buChar char="╶"/>
              <a:defRPr/>
            </a:lvl7pPr>
            <a:lvl8pPr marL="3657600" lvl="7" indent="-317500">
              <a:spcBef>
                <a:spcPts val="1000"/>
              </a:spcBef>
              <a:spcAft>
                <a:spcPts val="0"/>
              </a:spcAft>
              <a:buSzPts val="1400"/>
              <a:buChar char="╶"/>
              <a:defRPr/>
            </a:lvl8pPr>
            <a:lvl9pPr marL="4114800" lvl="8" indent="-317500">
              <a:spcBef>
                <a:spcPts val="1000"/>
              </a:spcBef>
              <a:spcAft>
                <a:spcPts val="1000"/>
              </a:spcAft>
              <a:buSzPts val="1400"/>
              <a:buChar char="╶"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457200" y="4673650"/>
            <a:ext cx="548700" cy="2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/>
          <p:nvPr/>
        </p:nvSpPr>
        <p:spPr>
          <a:xfrm>
            <a:off x="0" y="-6600"/>
            <a:ext cx="8476700" cy="5153400"/>
          </a:xfrm>
          <a:custGeom>
            <a:avLst/>
            <a:gdLst/>
            <a:ahLst/>
            <a:cxnLst/>
            <a:rect l="l" t="t" r="r" b="b"/>
            <a:pathLst>
              <a:path w="339068" h="206136" extrusionOk="0">
                <a:moveTo>
                  <a:pt x="139274" y="0"/>
                </a:moveTo>
                <a:lnTo>
                  <a:pt x="0" y="264"/>
                </a:lnTo>
                <a:lnTo>
                  <a:pt x="0" y="206045"/>
                </a:lnTo>
                <a:lnTo>
                  <a:pt x="339068" y="206136"/>
                </a:lnTo>
                <a:close/>
              </a:path>
            </a:pathLst>
          </a:custGeom>
          <a:solidFill>
            <a:srgbClr val="212539">
              <a:alpha val="64620"/>
            </a:srgbClr>
          </a:solidFill>
          <a:ln>
            <a:noFill/>
          </a:ln>
        </p:spPr>
      </p:sp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457200" y="984875"/>
            <a:ext cx="2383800" cy="629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body" idx="1"/>
          </p:nvPr>
        </p:nvSpPr>
        <p:spPr>
          <a:xfrm>
            <a:off x="457200" y="1711200"/>
            <a:ext cx="2276400" cy="2748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╺"/>
              <a:defRPr sz="1200"/>
            </a:lvl1pPr>
            <a:lvl2pPr marL="914400" lvl="1" indent="-304800">
              <a:spcBef>
                <a:spcPts val="1000"/>
              </a:spcBef>
              <a:spcAft>
                <a:spcPts val="0"/>
              </a:spcAft>
              <a:buSzPts val="1200"/>
              <a:buChar char="╶"/>
              <a:defRPr sz="1200"/>
            </a:lvl2pPr>
            <a:lvl3pPr marL="1371600" lvl="2" indent="-304800">
              <a:spcBef>
                <a:spcPts val="1000"/>
              </a:spcBef>
              <a:spcAft>
                <a:spcPts val="0"/>
              </a:spcAft>
              <a:buSzPts val="1200"/>
              <a:buChar char="╶"/>
              <a:defRPr sz="1200"/>
            </a:lvl3pPr>
            <a:lvl4pPr marL="1828800" lvl="3" indent="-304800">
              <a:spcBef>
                <a:spcPts val="1000"/>
              </a:spcBef>
              <a:spcAft>
                <a:spcPts val="0"/>
              </a:spcAft>
              <a:buSzPts val="1200"/>
              <a:buChar char="╶"/>
              <a:defRPr sz="1200"/>
            </a:lvl4pPr>
            <a:lvl5pPr marL="2286000" lvl="4" indent="-304800">
              <a:spcBef>
                <a:spcPts val="1000"/>
              </a:spcBef>
              <a:spcAft>
                <a:spcPts val="0"/>
              </a:spcAft>
              <a:buSzPts val="1200"/>
              <a:buChar char="╶"/>
              <a:defRPr sz="1200"/>
            </a:lvl5pPr>
            <a:lvl6pPr marL="2743200" lvl="5" indent="-304800">
              <a:spcBef>
                <a:spcPts val="1000"/>
              </a:spcBef>
              <a:spcAft>
                <a:spcPts val="0"/>
              </a:spcAft>
              <a:buSzPts val="1200"/>
              <a:buChar char="╶"/>
              <a:defRPr sz="1200"/>
            </a:lvl6pPr>
            <a:lvl7pPr marL="3200400" lvl="6" indent="-304800">
              <a:spcBef>
                <a:spcPts val="1000"/>
              </a:spcBef>
              <a:spcAft>
                <a:spcPts val="0"/>
              </a:spcAft>
              <a:buSzPts val="1200"/>
              <a:buChar char="╶"/>
              <a:defRPr sz="1200"/>
            </a:lvl7pPr>
            <a:lvl8pPr marL="3657600" lvl="7" indent="-304800">
              <a:spcBef>
                <a:spcPts val="1000"/>
              </a:spcBef>
              <a:spcAft>
                <a:spcPts val="0"/>
              </a:spcAft>
              <a:buSzPts val="1200"/>
              <a:buChar char="╶"/>
              <a:defRPr sz="1200"/>
            </a:lvl8pPr>
            <a:lvl9pPr marL="4114800" lvl="8" indent="-304800">
              <a:spcBef>
                <a:spcPts val="1000"/>
              </a:spcBef>
              <a:spcAft>
                <a:spcPts val="1000"/>
              </a:spcAft>
              <a:buSzPts val="1200"/>
              <a:buChar char="╶"/>
              <a:defRPr sz="1200"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body" idx="2"/>
          </p:nvPr>
        </p:nvSpPr>
        <p:spPr>
          <a:xfrm>
            <a:off x="2870548" y="1711200"/>
            <a:ext cx="2276400" cy="2748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╺"/>
              <a:defRPr sz="1200"/>
            </a:lvl1pPr>
            <a:lvl2pPr marL="914400" lvl="1" indent="-304800">
              <a:spcBef>
                <a:spcPts val="1000"/>
              </a:spcBef>
              <a:spcAft>
                <a:spcPts val="0"/>
              </a:spcAft>
              <a:buSzPts val="1200"/>
              <a:buChar char="╶"/>
              <a:defRPr sz="1200"/>
            </a:lvl2pPr>
            <a:lvl3pPr marL="1371600" lvl="2" indent="-304800">
              <a:spcBef>
                <a:spcPts val="1000"/>
              </a:spcBef>
              <a:spcAft>
                <a:spcPts val="0"/>
              </a:spcAft>
              <a:buSzPts val="1200"/>
              <a:buChar char="╶"/>
              <a:defRPr sz="1200"/>
            </a:lvl3pPr>
            <a:lvl4pPr marL="1828800" lvl="3" indent="-304800">
              <a:spcBef>
                <a:spcPts val="1000"/>
              </a:spcBef>
              <a:spcAft>
                <a:spcPts val="0"/>
              </a:spcAft>
              <a:buSzPts val="1200"/>
              <a:buChar char="╶"/>
              <a:defRPr sz="1200"/>
            </a:lvl4pPr>
            <a:lvl5pPr marL="2286000" lvl="4" indent="-304800">
              <a:spcBef>
                <a:spcPts val="1000"/>
              </a:spcBef>
              <a:spcAft>
                <a:spcPts val="0"/>
              </a:spcAft>
              <a:buSzPts val="1200"/>
              <a:buChar char="╶"/>
              <a:defRPr sz="1200"/>
            </a:lvl5pPr>
            <a:lvl6pPr marL="2743200" lvl="5" indent="-304800">
              <a:spcBef>
                <a:spcPts val="1000"/>
              </a:spcBef>
              <a:spcAft>
                <a:spcPts val="0"/>
              </a:spcAft>
              <a:buSzPts val="1200"/>
              <a:buChar char="╶"/>
              <a:defRPr sz="1200"/>
            </a:lvl6pPr>
            <a:lvl7pPr marL="3200400" lvl="6" indent="-304800">
              <a:spcBef>
                <a:spcPts val="1000"/>
              </a:spcBef>
              <a:spcAft>
                <a:spcPts val="0"/>
              </a:spcAft>
              <a:buSzPts val="1200"/>
              <a:buChar char="╶"/>
              <a:defRPr sz="1200"/>
            </a:lvl7pPr>
            <a:lvl8pPr marL="3657600" lvl="7" indent="-304800">
              <a:spcBef>
                <a:spcPts val="1000"/>
              </a:spcBef>
              <a:spcAft>
                <a:spcPts val="0"/>
              </a:spcAft>
              <a:buSzPts val="1200"/>
              <a:buChar char="╶"/>
              <a:defRPr sz="1200"/>
            </a:lvl8pPr>
            <a:lvl9pPr marL="4114800" lvl="8" indent="-304800">
              <a:spcBef>
                <a:spcPts val="1000"/>
              </a:spcBef>
              <a:spcAft>
                <a:spcPts val="1000"/>
              </a:spcAft>
              <a:buSzPts val="1200"/>
              <a:buChar char="╶"/>
              <a:defRPr sz="1200"/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sldNum" idx="12"/>
          </p:nvPr>
        </p:nvSpPr>
        <p:spPr>
          <a:xfrm>
            <a:off x="457200" y="4673650"/>
            <a:ext cx="548700" cy="2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/>
          <p:nvPr/>
        </p:nvSpPr>
        <p:spPr>
          <a:xfrm>
            <a:off x="0" y="-6600"/>
            <a:ext cx="8476700" cy="5153400"/>
          </a:xfrm>
          <a:custGeom>
            <a:avLst/>
            <a:gdLst/>
            <a:ahLst/>
            <a:cxnLst/>
            <a:rect l="l" t="t" r="r" b="b"/>
            <a:pathLst>
              <a:path w="339068" h="206136" extrusionOk="0">
                <a:moveTo>
                  <a:pt x="139274" y="0"/>
                </a:moveTo>
                <a:lnTo>
                  <a:pt x="0" y="264"/>
                </a:lnTo>
                <a:lnTo>
                  <a:pt x="0" y="206045"/>
                </a:lnTo>
                <a:lnTo>
                  <a:pt x="339068" y="206136"/>
                </a:lnTo>
                <a:close/>
              </a:path>
            </a:pathLst>
          </a:custGeom>
          <a:solidFill>
            <a:srgbClr val="212539">
              <a:alpha val="64620"/>
            </a:srgbClr>
          </a:solidFill>
          <a:ln>
            <a:noFill/>
          </a:ln>
        </p:spPr>
      </p:sp>
      <p:sp>
        <p:nvSpPr>
          <p:cNvPr id="43" name="Google Shape;43;p8"/>
          <p:cNvSpPr txBox="1">
            <a:spLocks noGrp="1"/>
          </p:cNvSpPr>
          <p:nvPr>
            <p:ph type="title"/>
          </p:nvPr>
        </p:nvSpPr>
        <p:spPr>
          <a:xfrm>
            <a:off x="457200" y="984875"/>
            <a:ext cx="2383800" cy="629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sldNum" idx="12"/>
          </p:nvPr>
        </p:nvSpPr>
        <p:spPr>
          <a:xfrm>
            <a:off x="457200" y="4673650"/>
            <a:ext cx="548700" cy="2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/>
          <p:nvPr/>
        </p:nvSpPr>
        <p:spPr>
          <a:xfrm>
            <a:off x="-13225" y="-6600"/>
            <a:ext cx="7076050" cy="5160000"/>
          </a:xfrm>
          <a:custGeom>
            <a:avLst/>
            <a:gdLst/>
            <a:ahLst/>
            <a:cxnLst/>
            <a:rect l="l" t="t" r="r" b="b"/>
            <a:pathLst>
              <a:path w="283042" h="206400" extrusionOk="0">
                <a:moveTo>
                  <a:pt x="83248" y="0"/>
                </a:moveTo>
                <a:lnTo>
                  <a:pt x="0" y="0"/>
                </a:lnTo>
                <a:lnTo>
                  <a:pt x="0" y="206400"/>
                </a:lnTo>
                <a:lnTo>
                  <a:pt x="283042" y="206136"/>
                </a:lnTo>
                <a:close/>
              </a:path>
            </a:pathLst>
          </a:custGeom>
          <a:solidFill>
            <a:srgbClr val="212539">
              <a:alpha val="64620"/>
            </a:srgbClr>
          </a:solidFill>
          <a:ln>
            <a:noFill/>
          </a:ln>
        </p:spPr>
      </p:sp>
      <p:sp>
        <p:nvSpPr>
          <p:cNvPr id="51" name="Google Shape;51;p10"/>
          <p:cNvSpPr txBox="1">
            <a:spLocks noGrp="1"/>
          </p:cNvSpPr>
          <p:nvPr>
            <p:ph type="sldNum" idx="12"/>
          </p:nvPr>
        </p:nvSpPr>
        <p:spPr>
          <a:xfrm>
            <a:off x="457200" y="4673650"/>
            <a:ext cx="548700" cy="2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crossed">
  <p:cSld name="BLANK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/>
          <p:nvPr/>
        </p:nvSpPr>
        <p:spPr>
          <a:xfrm flipH="1">
            <a:off x="667310" y="-6600"/>
            <a:ext cx="8476700" cy="5153400"/>
          </a:xfrm>
          <a:custGeom>
            <a:avLst/>
            <a:gdLst/>
            <a:ahLst/>
            <a:cxnLst/>
            <a:rect l="l" t="t" r="r" b="b"/>
            <a:pathLst>
              <a:path w="339068" h="206136" extrusionOk="0">
                <a:moveTo>
                  <a:pt x="139274" y="0"/>
                </a:moveTo>
                <a:lnTo>
                  <a:pt x="0" y="264"/>
                </a:lnTo>
                <a:lnTo>
                  <a:pt x="0" y="206045"/>
                </a:lnTo>
                <a:lnTo>
                  <a:pt x="339068" y="206136"/>
                </a:lnTo>
                <a:close/>
              </a:path>
            </a:pathLst>
          </a:custGeom>
          <a:solidFill>
            <a:srgbClr val="212539">
              <a:alpha val="64620"/>
            </a:srgbClr>
          </a:solidFill>
          <a:ln>
            <a:noFill/>
          </a:ln>
        </p:spPr>
      </p:sp>
      <p:sp>
        <p:nvSpPr>
          <p:cNvPr id="54" name="Google Shape;54;p11"/>
          <p:cNvSpPr/>
          <p:nvPr/>
        </p:nvSpPr>
        <p:spPr>
          <a:xfrm>
            <a:off x="0" y="-6600"/>
            <a:ext cx="8476700" cy="5153400"/>
          </a:xfrm>
          <a:custGeom>
            <a:avLst/>
            <a:gdLst/>
            <a:ahLst/>
            <a:cxnLst/>
            <a:rect l="l" t="t" r="r" b="b"/>
            <a:pathLst>
              <a:path w="339068" h="206136" extrusionOk="0">
                <a:moveTo>
                  <a:pt x="139274" y="0"/>
                </a:moveTo>
                <a:lnTo>
                  <a:pt x="0" y="264"/>
                </a:lnTo>
                <a:lnTo>
                  <a:pt x="0" y="206045"/>
                </a:lnTo>
                <a:lnTo>
                  <a:pt x="339068" y="206136"/>
                </a:lnTo>
                <a:close/>
              </a:path>
            </a:pathLst>
          </a:custGeom>
          <a:solidFill>
            <a:srgbClr val="212539">
              <a:alpha val="64620"/>
            </a:srgbClr>
          </a:solidFill>
          <a:ln>
            <a:noFill/>
          </a:ln>
        </p:spPr>
      </p:sp>
      <p:sp>
        <p:nvSpPr>
          <p:cNvPr id="55" name="Google Shape;55;p11"/>
          <p:cNvSpPr txBox="1">
            <a:spLocks noGrp="1"/>
          </p:cNvSpPr>
          <p:nvPr>
            <p:ph type="sldNum" idx="12"/>
          </p:nvPr>
        </p:nvSpPr>
        <p:spPr>
          <a:xfrm>
            <a:off x="457200" y="4673650"/>
            <a:ext cx="548700" cy="2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tally blank">
  <p:cSld name="BLANK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>
            <a:spLocks noGrp="1"/>
          </p:cNvSpPr>
          <p:nvPr>
            <p:ph type="sldNum" idx="12"/>
          </p:nvPr>
        </p:nvSpPr>
        <p:spPr>
          <a:xfrm>
            <a:off x="457200" y="4673650"/>
            <a:ext cx="548700" cy="2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sp>
        <p:nvSpPr>
          <p:cNvPr id="58" name="Google Shape;58;p12"/>
          <p:cNvSpPr/>
          <p:nvPr/>
        </p:nvSpPr>
        <p:spPr>
          <a:xfrm>
            <a:off x="75" y="75"/>
            <a:ext cx="9144000" cy="5143500"/>
          </a:xfrm>
          <a:prstGeom prst="rect">
            <a:avLst/>
          </a:prstGeom>
          <a:solidFill>
            <a:srgbClr val="212539">
              <a:alpha val="64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76A5A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984875"/>
            <a:ext cx="2383800" cy="62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None/>
              <a:defRPr sz="18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None/>
              <a:defRPr sz="18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None/>
              <a:defRPr sz="18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None/>
              <a:defRPr sz="18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None/>
              <a:defRPr sz="18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None/>
              <a:defRPr sz="18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None/>
              <a:defRPr sz="18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None/>
              <a:defRPr sz="18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None/>
              <a:defRPr sz="18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715123"/>
            <a:ext cx="4762200" cy="27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Varela"/>
              <a:buChar char="╺"/>
              <a:defRPr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1pPr>
            <a:lvl2pPr marL="914400" lvl="1" indent="-3175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Varela"/>
              <a:buChar char="╶"/>
              <a:defRPr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2pPr>
            <a:lvl3pPr marL="1371600" lvl="2" indent="-3175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Varela"/>
              <a:buChar char="╶"/>
              <a:defRPr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3pPr>
            <a:lvl4pPr marL="1828800" lvl="3" indent="-3175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Varela"/>
              <a:buChar char="╶"/>
              <a:defRPr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4pPr>
            <a:lvl5pPr marL="2286000" lvl="4" indent="-3175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Varela"/>
              <a:buChar char="╶"/>
              <a:defRPr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5pPr>
            <a:lvl6pPr marL="2743200" lvl="5" indent="-3175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Varela"/>
              <a:buChar char="╶"/>
              <a:defRPr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6pPr>
            <a:lvl7pPr marL="3200400" lvl="6" indent="-3175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Varela"/>
              <a:buChar char="╶"/>
              <a:defRPr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7pPr>
            <a:lvl8pPr marL="3657600" lvl="7" indent="-3175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Varela"/>
              <a:buChar char="╶"/>
              <a:defRPr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8pPr>
            <a:lvl9pPr marL="4114800" lvl="8" indent="-31750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FFFFFF"/>
              </a:buClr>
              <a:buSzPts val="1400"/>
              <a:buFont typeface="Varela"/>
              <a:buChar char="╶"/>
              <a:defRPr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457200" y="4673650"/>
            <a:ext cx="548700" cy="24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 sz="1000" b="1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lvl="1">
              <a:buNone/>
              <a:defRPr sz="1000" b="1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lvl="2">
              <a:buNone/>
              <a:defRPr sz="1000" b="1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lvl="3">
              <a:buNone/>
              <a:defRPr sz="1000" b="1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lvl="4">
              <a:buNone/>
              <a:defRPr sz="1000" b="1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lvl="5">
              <a:buNone/>
              <a:defRPr sz="1000" b="1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lvl="6">
              <a:buNone/>
              <a:defRPr sz="1000" b="1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lvl="7">
              <a:buNone/>
              <a:defRPr sz="1000" b="1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lvl="8">
              <a:buNone/>
              <a:defRPr sz="1000" b="1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4" r:id="rId5"/>
    <p:sldLayoutId id="2147483656" r:id="rId6"/>
    <p:sldLayoutId id="2147483657" r:id="rId7"/>
    <p:sldLayoutId id="2147483658" r:id="rId8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3"/>
          <p:cNvSpPr txBox="1">
            <a:spLocks noGrp="1"/>
          </p:cNvSpPr>
          <p:nvPr>
            <p:ph type="ctrTitle"/>
          </p:nvPr>
        </p:nvSpPr>
        <p:spPr>
          <a:xfrm>
            <a:off x="457200" y="3363425"/>
            <a:ext cx="4450702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Aplicación de información turística de Puebla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20000" r="-20000"/>
          </a:stretch>
        </a:blipFill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4"/>
          <p:cNvSpPr txBox="1">
            <a:spLocks noGrp="1"/>
          </p:cNvSpPr>
          <p:nvPr>
            <p:ph type="title"/>
          </p:nvPr>
        </p:nvSpPr>
        <p:spPr>
          <a:xfrm>
            <a:off x="457200" y="984875"/>
            <a:ext cx="2383800" cy="62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Restricciones </a:t>
            </a:r>
            <a:endParaRPr dirty="0"/>
          </a:p>
        </p:txBody>
      </p:sp>
      <p:sp>
        <p:nvSpPr>
          <p:cNvPr id="154" name="Google Shape;154;p24"/>
          <p:cNvSpPr/>
          <p:nvPr/>
        </p:nvSpPr>
        <p:spPr>
          <a:xfrm>
            <a:off x="1197517" y="2966900"/>
            <a:ext cx="1772400" cy="1772400"/>
          </a:xfrm>
          <a:prstGeom prst="ellipse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300" dirty="0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rPr>
              <a:t>Herramientas</a:t>
            </a:r>
            <a:endParaRPr sz="1300" dirty="0">
              <a:solidFill>
                <a:srgbClr val="FFFFFF"/>
              </a:solidFill>
              <a:latin typeface="Varela"/>
              <a:ea typeface="Varela"/>
              <a:cs typeface="Varela"/>
              <a:sym typeface="Varela"/>
            </a:endParaRPr>
          </a:p>
        </p:txBody>
      </p:sp>
      <p:sp>
        <p:nvSpPr>
          <p:cNvPr id="155" name="Google Shape;155;p24"/>
          <p:cNvSpPr/>
          <p:nvPr/>
        </p:nvSpPr>
        <p:spPr>
          <a:xfrm>
            <a:off x="457200" y="1730550"/>
            <a:ext cx="1772400" cy="1772400"/>
          </a:xfrm>
          <a:prstGeom prst="ellipse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rPr>
              <a:t>Web</a:t>
            </a:r>
            <a:endParaRPr dirty="0">
              <a:solidFill>
                <a:srgbClr val="FFFFFF"/>
              </a:solidFill>
              <a:latin typeface="Varela"/>
              <a:ea typeface="Varela"/>
              <a:cs typeface="Varela"/>
              <a:sym typeface="Varela"/>
            </a:endParaRPr>
          </a:p>
        </p:txBody>
      </p:sp>
      <p:sp>
        <p:nvSpPr>
          <p:cNvPr id="156" name="Google Shape;156;p24"/>
          <p:cNvSpPr/>
          <p:nvPr/>
        </p:nvSpPr>
        <p:spPr>
          <a:xfrm>
            <a:off x="1931500" y="1730550"/>
            <a:ext cx="1772400" cy="1772400"/>
          </a:xfrm>
          <a:prstGeom prst="ellipse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 err="1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rPr>
              <a:t>Responsive</a:t>
            </a:r>
            <a:endParaRPr dirty="0">
              <a:solidFill>
                <a:srgbClr val="FFFFFF"/>
              </a:solidFill>
              <a:latin typeface="Varela"/>
              <a:ea typeface="Varela"/>
              <a:cs typeface="Varela"/>
              <a:sym typeface="Varela"/>
            </a:endParaRPr>
          </a:p>
        </p:txBody>
      </p:sp>
      <p:sp>
        <p:nvSpPr>
          <p:cNvPr id="157" name="Google Shape;157;p24"/>
          <p:cNvSpPr txBox="1">
            <a:spLocks noGrp="1"/>
          </p:cNvSpPr>
          <p:nvPr>
            <p:ph type="sldNum" idx="12"/>
          </p:nvPr>
        </p:nvSpPr>
        <p:spPr>
          <a:xfrm>
            <a:off x="457200" y="4673650"/>
            <a:ext cx="548700" cy="2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>
            <a:spLocks noGrp="1"/>
          </p:cNvSpPr>
          <p:nvPr>
            <p:ph type="ctrTitle"/>
          </p:nvPr>
        </p:nvSpPr>
        <p:spPr>
          <a:xfrm>
            <a:off x="457200" y="2965525"/>
            <a:ext cx="3374700" cy="100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b="0" dirty="0"/>
              <a:t>FUNCIONALIDAD</a:t>
            </a:r>
            <a:endParaRPr b="0" dirty="0"/>
          </a:p>
        </p:txBody>
      </p:sp>
      <p:sp>
        <p:nvSpPr>
          <p:cNvPr id="86" name="Google Shape;86;p16"/>
          <p:cNvSpPr txBox="1">
            <a:spLocks noGrp="1"/>
          </p:cNvSpPr>
          <p:nvPr>
            <p:ph type="sldNum" idx="12"/>
          </p:nvPr>
        </p:nvSpPr>
        <p:spPr>
          <a:xfrm>
            <a:off x="457200" y="4673650"/>
            <a:ext cx="548700" cy="2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7"/>
          <p:cNvSpPr txBox="1">
            <a:spLocks noGrp="1"/>
          </p:cNvSpPr>
          <p:nvPr>
            <p:ph type="ctrTitle" idx="4294967295"/>
          </p:nvPr>
        </p:nvSpPr>
        <p:spPr>
          <a:xfrm>
            <a:off x="2321225" y="1659550"/>
            <a:ext cx="45015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Conciertos</a:t>
            </a:r>
            <a:endParaRPr sz="6000" dirty="0"/>
          </a:p>
        </p:txBody>
      </p:sp>
      <p:sp>
        <p:nvSpPr>
          <p:cNvPr id="185" name="Google Shape;185;p27"/>
          <p:cNvSpPr txBox="1">
            <a:spLocks noGrp="1"/>
          </p:cNvSpPr>
          <p:nvPr>
            <p:ph type="sldNum" idx="12"/>
          </p:nvPr>
        </p:nvSpPr>
        <p:spPr>
          <a:xfrm>
            <a:off x="457200" y="4673650"/>
            <a:ext cx="548700" cy="2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7"/>
          <p:cNvSpPr txBox="1">
            <a:spLocks noGrp="1"/>
          </p:cNvSpPr>
          <p:nvPr>
            <p:ph type="ctrTitle" idx="4294967295"/>
          </p:nvPr>
        </p:nvSpPr>
        <p:spPr>
          <a:xfrm>
            <a:off x="2036376" y="1581913"/>
            <a:ext cx="5071248" cy="197967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Monumentos Historicos</a:t>
            </a:r>
            <a:endParaRPr sz="6000" dirty="0"/>
          </a:p>
        </p:txBody>
      </p:sp>
      <p:sp>
        <p:nvSpPr>
          <p:cNvPr id="185" name="Google Shape;185;p27"/>
          <p:cNvSpPr txBox="1">
            <a:spLocks noGrp="1"/>
          </p:cNvSpPr>
          <p:nvPr>
            <p:ph type="sldNum" idx="12"/>
          </p:nvPr>
        </p:nvSpPr>
        <p:spPr>
          <a:xfrm>
            <a:off x="457200" y="4673650"/>
            <a:ext cx="548700" cy="2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025379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7"/>
          <p:cNvSpPr txBox="1">
            <a:spLocks noGrp="1"/>
          </p:cNvSpPr>
          <p:nvPr>
            <p:ph type="ctrTitle" idx="4294967295"/>
          </p:nvPr>
        </p:nvSpPr>
        <p:spPr>
          <a:xfrm>
            <a:off x="2036376" y="1991850"/>
            <a:ext cx="5071248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Restaurantes</a:t>
            </a:r>
            <a:endParaRPr sz="6000" dirty="0"/>
          </a:p>
        </p:txBody>
      </p:sp>
      <p:sp>
        <p:nvSpPr>
          <p:cNvPr id="185" name="Google Shape;185;p27"/>
          <p:cNvSpPr txBox="1">
            <a:spLocks noGrp="1"/>
          </p:cNvSpPr>
          <p:nvPr>
            <p:ph type="sldNum" idx="12"/>
          </p:nvPr>
        </p:nvSpPr>
        <p:spPr>
          <a:xfrm>
            <a:off x="457200" y="4673650"/>
            <a:ext cx="548700" cy="2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172528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5000" b="-15000"/>
          </a:stretch>
        </a:blipFill>
        <a:effectLst/>
      </p:bgPr>
    </p:bg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7"/>
          <p:cNvSpPr txBox="1">
            <a:spLocks noGrp="1"/>
          </p:cNvSpPr>
          <p:nvPr>
            <p:ph type="ctrTitle" idx="4294967295"/>
          </p:nvPr>
        </p:nvSpPr>
        <p:spPr>
          <a:xfrm>
            <a:off x="2321250" y="1612835"/>
            <a:ext cx="4501500" cy="191782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000" dirty="0"/>
              <a:t>Eventos </a:t>
            </a:r>
            <a:br>
              <a:rPr lang="es-MX" sz="6000" dirty="0"/>
            </a:br>
            <a:r>
              <a:rPr lang="es-MX" sz="6000" dirty="0"/>
              <a:t>artísticos</a:t>
            </a:r>
            <a:endParaRPr sz="6000" dirty="0"/>
          </a:p>
        </p:txBody>
      </p:sp>
      <p:sp>
        <p:nvSpPr>
          <p:cNvPr id="185" name="Google Shape;185;p27"/>
          <p:cNvSpPr txBox="1">
            <a:spLocks noGrp="1"/>
          </p:cNvSpPr>
          <p:nvPr>
            <p:ph type="sldNum" idx="12"/>
          </p:nvPr>
        </p:nvSpPr>
        <p:spPr>
          <a:xfrm>
            <a:off x="457200" y="4673650"/>
            <a:ext cx="548700" cy="2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678971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20000" r="-20000"/>
          </a:stretch>
        </a:blipFill>
        <a:effectLst/>
      </p:bgPr>
    </p:bg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7"/>
          <p:cNvSpPr txBox="1">
            <a:spLocks noGrp="1"/>
          </p:cNvSpPr>
          <p:nvPr>
            <p:ph type="ctrTitle" idx="4294967295"/>
          </p:nvPr>
        </p:nvSpPr>
        <p:spPr>
          <a:xfrm>
            <a:off x="2321225" y="1659550"/>
            <a:ext cx="45015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000" dirty="0"/>
              <a:t>Leyendas</a:t>
            </a:r>
            <a:endParaRPr sz="6000" dirty="0"/>
          </a:p>
        </p:txBody>
      </p:sp>
      <p:sp>
        <p:nvSpPr>
          <p:cNvPr id="185" name="Google Shape;185;p27"/>
          <p:cNvSpPr txBox="1">
            <a:spLocks noGrp="1"/>
          </p:cNvSpPr>
          <p:nvPr>
            <p:ph type="sldNum" idx="12"/>
          </p:nvPr>
        </p:nvSpPr>
        <p:spPr>
          <a:xfrm>
            <a:off x="457200" y="4673650"/>
            <a:ext cx="548700" cy="2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70480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7"/>
          <p:cNvSpPr txBox="1">
            <a:spLocks noGrp="1"/>
          </p:cNvSpPr>
          <p:nvPr>
            <p:ph type="ctrTitle" idx="4294967295"/>
          </p:nvPr>
        </p:nvSpPr>
        <p:spPr>
          <a:xfrm>
            <a:off x="1733722" y="1632154"/>
            <a:ext cx="5676555" cy="187919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Normalizacion</a:t>
            </a:r>
            <a:br>
              <a:rPr lang="en" sz="6000" dirty="0"/>
            </a:br>
            <a:r>
              <a:rPr lang="en" sz="6000" dirty="0"/>
              <a:t>Tur</a:t>
            </a:r>
            <a:r>
              <a:rPr lang="es-MX" sz="6000" dirty="0"/>
              <a:t>í</a:t>
            </a:r>
            <a:r>
              <a:rPr lang="en" sz="6000" dirty="0"/>
              <a:t>stica </a:t>
            </a:r>
            <a:endParaRPr sz="6000" dirty="0"/>
          </a:p>
        </p:txBody>
      </p:sp>
      <p:sp>
        <p:nvSpPr>
          <p:cNvPr id="185" name="Google Shape;185;p27"/>
          <p:cNvSpPr txBox="1">
            <a:spLocks noGrp="1"/>
          </p:cNvSpPr>
          <p:nvPr>
            <p:ph type="sldNum" idx="12"/>
          </p:nvPr>
        </p:nvSpPr>
        <p:spPr>
          <a:xfrm>
            <a:off x="457200" y="4673650"/>
            <a:ext cx="548700" cy="2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673515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20000" r="-20000"/>
          </a:stretch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>
            <a:spLocks noGrp="1"/>
          </p:cNvSpPr>
          <p:nvPr>
            <p:ph type="ctrTitle"/>
          </p:nvPr>
        </p:nvSpPr>
        <p:spPr>
          <a:xfrm>
            <a:off x="457200" y="2965525"/>
            <a:ext cx="3374700" cy="100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b="0" dirty="0"/>
              <a:t>Arquitectura de software</a:t>
            </a:r>
            <a:endParaRPr b="0" dirty="0"/>
          </a:p>
        </p:txBody>
      </p:sp>
      <p:sp>
        <p:nvSpPr>
          <p:cNvPr id="86" name="Google Shape;86;p16"/>
          <p:cNvSpPr txBox="1">
            <a:spLocks noGrp="1"/>
          </p:cNvSpPr>
          <p:nvPr>
            <p:ph type="sldNum" idx="12"/>
          </p:nvPr>
        </p:nvSpPr>
        <p:spPr>
          <a:xfrm>
            <a:off x="457200" y="4673650"/>
            <a:ext cx="548700" cy="2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388295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6"/>
          <p:cNvSpPr txBox="1">
            <a:spLocks noGrp="1"/>
          </p:cNvSpPr>
          <p:nvPr>
            <p:ph type="title" idx="4294967295"/>
          </p:nvPr>
        </p:nvSpPr>
        <p:spPr>
          <a:xfrm>
            <a:off x="3380100" y="302600"/>
            <a:ext cx="2383800" cy="62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MAPS</a:t>
            </a:r>
            <a:endParaRPr dirty="0"/>
          </a:p>
        </p:txBody>
      </p:sp>
      <p:sp>
        <p:nvSpPr>
          <p:cNvPr id="172" name="Google Shape;172;p26"/>
          <p:cNvSpPr txBox="1">
            <a:spLocks noGrp="1"/>
          </p:cNvSpPr>
          <p:nvPr>
            <p:ph type="sldNum" idx="12"/>
          </p:nvPr>
        </p:nvSpPr>
        <p:spPr>
          <a:xfrm>
            <a:off x="457200" y="4673650"/>
            <a:ext cx="548700" cy="2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D7CD75FB-9888-451B-A6C7-89617C28CB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6581" y="0"/>
            <a:ext cx="6250837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BDEAE05-9AFD-4769-8B1E-71CF45530B5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2</a:t>
            </a:fld>
            <a:endParaRPr lang="es-MX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5638D04C-5FCF-49E5-A4E4-E620DB41157C}"/>
              </a:ext>
            </a:extLst>
          </p:cNvPr>
          <p:cNvSpPr txBox="1"/>
          <p:nvPr/>
        </p:nvSpPr>
        <p:spPr>
          <a:xfrm>
            <a:off x="340242" y="233916"/>
            <a:ext cx="7325832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600" dirty="0">
                <a:solidFill>
                  <a:schemeClr val="bg1"/>
                </a:solidFill>
              </a:rPr>
              <a:t>Integrantes del equipo</a:t>
            </a:r>
          </a:p>
          <a:p>
            <a:endParaRPr lang="es-MX" sz="3600" dirty="0">
              <a:solidFill>
                <a:schemeClr val="bg1"/>
              </a:solidFill>
            </a:endParaRPr>
          </a:p>
          <a:p>
            <a:r>
              <a:rPr lang="es-MX" sz="2000" dirty="0">
                <a:solidFill>
                  <a:schemeClr val="bg1"/>
                </a:solidFill>
              </a:rPr>
              <a:t>Samuel Zaleta Magaña.</a:t>
            </a:r>
          </a:p>
          <a:p>
            <a:r>
              <a:rPr lang="es-MX" sz="2000" dirty="0">
                <a:solidFill>
                  <a:schemeClr val="bg1"/>
                </a:solidFill>
              </a:rPr>
              <a:t>Uriel Alvarado González.</a:t>
            </a:r>
          </a:p>
          <a:p>
            <a:r>
              <a:rPr lang="es-MX" sz="2000" dirty="0">
                <a:solidFill>
                  <a:schemeClr val="bg1"/>
                </a:solidFill>
              </a:rPr>
              <a:t>Guadalupe Crespo Torres.</a:t>
            </a:r>
          </a:p>
          <a:p>
            <a:r>
              <a:rPr lang="es-MX" sz="2000" dirty="0">
                <a:solidFill>
                  <a:schemeClr val="bg1"/>
                </a:solidFill>
              </a:rPr>
              <a:t>Cesar Esteban Hernández Bravo.</a:t>
            </a:r>
          </a:p>
          <a:p>
            <a:r>
              <a:rPr lang="es-MX" sz="2000" dirty="0">
                <a:solidFill>
                  <a:schemeClr val="bg1"/>
                </a:solidFill>
              </a:rPr>
              <a:t>Miguel de Jesús Herrera Loaiza.</a:t>
            </a:r>
          </a:p>
          <a:p>
            <a:endParaRPr lang="es-MX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08512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6"/>
          <p:cNvSpPr txBox="1">
            <a:spLocks noGrp="1"/>
          </p:cNvSpPr>
          <p:nvPr>
            <p:ph type="title" idx="4294967295"/>
          </p:nvPr>
        </p:nvSpPr>
        <p:spPr>
          <a:xfrm>
            <a:off x="3380100" y="302600"/>
            <a:ext cx="2383800" cy="62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MAPS</a:t>
            </a:r>
            <a:endParaRPr dirty="0"/>
          </a:p>
        </p:txBody>
      </p:sp>
      <p:sp>
        <p:nvSpPr>
          <p:cNvPr id="172" name="Google Shape;172;p26"/>
          <p:cNvSpPr txBox="1">
            <a:spLocks noGrp="1"/>
          </p:cNvSpPr>
          <p:nvPr>
            <p:ph type="sldNum" idx="12"/>
          </p:nvPr>
        </p:nvSpPr>
        <p:spPr>
          <a:xfrm>
            <a:off x="457200" y="4673650"/>
            <a:ext cx="548700" cy="2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pic>
        <p:nvPicPr>
          <p:cNvPr id="3" name="Imagen 2" descr="Imagen que contiene captura de pantalla&#10;&#10;Descripción generada automáticamente">
            <a:extLst>
              <a:ext uri="{FF2B5EF4-FFF2-40B4-BE49-F238E27FC236}">
                <a16:creationId xmlns:a16="http://schemas.microsoft.com/office/drawing/2014/main" id="{71C8B0BE-1690-46FD-94BC-4F76C017CB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0587" y="1009650"/>
            <a:ext cx="7362825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0224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6"/>
          <p:cNvSpPr txBox="1">
            <a:spLocks noGrp="1"/>
          </p:cNvSpPr>
          <p:nvPr>
            <p:ph type="title" idx="4294967295"/>
          </p:nvPr>
        </p:nvSpPr>
        <p:spPr>
          <a:xfrm>
            <a:off x="3380100" y="302600"/>
            <a:ext cx="2383800" cy="62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MAPS</a:t>
            </a:r>
            <a:endParaRPr dirty="0"/>
          </a:p>
        </p:txBody>
      </p:sp>
      <p:sp>
        <p:nvSpPr>
          <p:cNvPr id="172" name="Google Shape;172;p26"/>
          <p:cNvSpPr txBox="1">
            <a:spLocks noGrp="1"/>
          </p:cNvSpPr>
          <p:nvPr>
            <p:ph type="sldNum" idx="12"/>
          </p:nvPr>
        </p:nvSpPr>
        <p:spPr>
          <a:xfrm>
            <a:off x="457200" y="4673650"/>
            <a:ext cx="548700" cy="2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pic>
        <p:nvPicPr>
          <p:cNvPr id="6" name="Imagen 5" descr="Imagen que contiene captura de pantalla&#10;&#10;Descripción generada automáticamente">
            <a:extLst>
              <a:ext uri="{FF2B5EF4-FFF2-40B4-BE49-F238E27FC236}">
                <a16:creationId xmlns:a16="http://schemas.microsoft.com/office/drawing/2014/main" id="{AA89C409-D539-495E-982F-22D16D573C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7122" y="0"/>
            <a:ext cx="720975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5030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6"/>
          <p:cNvSpPr txBox="1">
            <a:spLocks noGrp="1"/>
          </p:cNvSpPr>
          <p:nvPr>
            <p:ph type="title" idx="4294967295"/>
          </p:nvPr>
        </p:nvSpPr>
        <p:spPr>
          <a:xfrm>
            <a:off x="3380100" y="302600"/>
            <a:ext cx="2383800" cy="62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MAPS</a:t>
            </a:r>
            <a:endParaRPr dirty="0"/>
          </a:p>
        </p:txBody>
      </p:sp>
      <p:sp>
        <p:nvSpPr>
          <p:cNvPr id="172" name="Google Shape;172;p26"/>
          <p:cNvSpPr txBox="1">
            <a:spLocks noGrp="1"/>
          </p:cNvSpPr>
          <p:nvPr>
            <p:ph type="sldNum" idx="12"/>
          </p:nvPr>
        </p:nvSpPr>
        <p:spPr>
          <a:xfrm>
            <a:off x="457200" y="4673650"/>
            <a:ext cx="548700" cy="2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pic>
        <p:nvPicPr>
          <p:cNvPr id="4" name="Imagen 3" descr="Imagen que contiene captura de pantalla&#10;&#10;Descripción generada automáticamente">
            <a:extLst>
              <a:ext uri="{FF2B5EF4-FFF2-40B4-BE49-F238E27FC236}">
                <a16:creationId xmlns:a16="http://schemas.microsoft.com/office/drawing/2014/main" id="{5406CAC2-EF3B-4BA7-B70B-A4055160F2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0675" y="1771650"/>
            <a:ext cx="5962650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2458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6"/>
          <p:cNvSpPr txBox="1">
            <a:spLocks noGrp="1"/>
          </p:cNvSpPr>
          <p:nvPr>
            <p:ph type="title" idx="4294967295"/>
          </p:nvPr>
        </p:nvSpPr>
        <p:spPr>
          <a:xfrm>
            <a:off x="3380100" y="302600"/>
            <a:ext cx="2383800" cy="62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MAPS</a:t>
            </a:r>
            <a:endParaRPr dirty="0"/>
          </a:p>
        </p:txBody>
      </p:sp>
      <p:sp>
        <p:nvSpPr>
          <p:cNvPr id="172" name="Google Shape;172;p26"/>
          <p:cNvSpPr txBox="1">
            <a:spLocks noGrp="1"/>
          </p:cNvSpPr>
          <p:nvPr>
            <p:ph type="sldNum" idx="12"/>
          </p:nvPr>
        </p:nvSpPr>
        <p:spPr>
          <a:xfrm>
            <a:off x="457200" y="4673650"/>
            <a:ext cx="548700" cy="2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A94BEE0-6204-4FA7-BD66-83027A9869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3191" y="1332560"/>
            <a:ext cx="5717617" cy="3463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4648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>
            <a:spLocks noGrp="1"/>
          </p:cNvSpPr>
          <p:nvPr>
            <p:ph type="ctrTitle"/>
          </p:nvPr>
        </p:nvSpPr>
        <p:spPr>
          <a:xfrm>
            <a:off x="457200" y="2965525"/>
            <a:ext cx="3374700" cy="100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Prototipo de las </a:t>
            </a:r>
            <a:br>
              <a:rPr lang="es-MX" dirty="0"/>
            </a:br>
            <a:r>
              <a:rPr lang="es-MX" dirty="0"/>
              <a:t>interfaces </a:t>
            </a:r>
          </a:p>
        </p:txBody>
      </p:sp>
      <p:sp>
        <p:nvSpPr>
          <p:cNvPr id="86" name="Google Shape;86;p16"/>
          <p:cNvSpPr txBox="1">
            <a:spLocks noGrp="1"/>
          </p:cNvSpPr>
          <p:nvPr>
            <p:ph type="sldNum" idx="12"/>
          </p:nvPr>
        </p:nvSpPr>
        <p:spPr>
          <a:xfrm>
            <a:off x="457200" y="4673650"/>
            <a:ext cx="548700" cy="2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126455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5"/>
          <p:cNvSpPr/>
          <p:nvPr/>
        </p:nvSpPr>
        <p:spPr>
          <a:xfrm>
            <a:off x="3476025" y="614402"/>
            <a:ext cx="5028437" cy="3914696"/>
          </a:xfrm>
          <a:custGeom>
            <a:avLst/>
            <a:gdLst/>
            <a:ahLst/>
            <a:cxnLst/>
            <a:rect l="l" t="t" r="r" b="b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35"/>
          <p:cNvSpPr/>
          <p:nvPr/>
        </p:nvSpPr>
        <p:spPr>
          <a:xfrm>
            <a:off x="3686446" y="822289"/>
            <a:ext cx="4607700" cy="294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rPr>
              <a:t>Place your screenshot here</a:t>
            </a:r>
            <a:endParaRPr sz="1000">
              <a:solidFill>
                <a:srgbClr val="FFFFFF"/>
              </a:solidFill>
              <a:latin typeface="Varela"/>
              <a:ea typeface="Varela"/>
              <a:cs typeface="Varela"/>
              <a:sym typeface="Varela"/>
            </a:endParaRPr>
          </a:p>
        </p:txBody>
      </p:sp>
      <p:sp>
        <p:nvSpPr>
          <p:cNvPr id="262" name="Google Shape;262;p35"/>
          <p:cNvSpPr txBox="1">
            <a:spLocks noGrp="1"/>
          </p:cNvSpPr>
          <p:nvPr>
            <p:ph type="sldNum" idx="12"/>
          </p:nvPr>
        </p:nvSpPr>
        <p:spPr>
          <a:xfrm>
            <a:off x="457200" y="4673650"/>
            <a:ext cx="548700" cy="2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sp>
        <p:nvSpPr>
          <p:cNvPr id="263" name="Google Shape;263;p35"/>
          <p:cNvSpPr txBox="1">
            <a:spLocks noGrp="1"/>
          </p:cNvSpPr>
          <p:nvPr>
            <p:ph type="body" idx="1"/>
          </p:nvPr>
        </p:nvSpPr>
        <p:spPr>
          <a:xfrm>
            <a:off x="457200" y="2369489"/>
            <a:ext cx="2383800" cy="208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s-MX" dirty="0"/>
              <a:t>En la imagen podemos apreciar una vista general de toda la funcionalidad de la pagina.</a:t>
            </a:r>
            <a:endParaRPr dirty="0"/>
          </a:p>
        </p:txBody>
      </p:sp>
      <p:sp>
        <p:nvSpPr>
          <p:cNvPr id="264" name="Google Shape;264;p35"/>
          <p:cNvSpPr txBox="1">
            <a:spLocks noGrp="1"/>
          </p:cNvSpPr>
          <p:nvPr>
            <p:ph type="title"/>
          </p:nvPr>
        </p:nvSpPr>
        <p:spPr>
          <a:xfrm>
            <a:off x="457200" y="1813850"/>
            <a:ext cx="2383800" cy="479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Mock-up General</a:t>
            </a:r>
            <a:endParaRPr dirty="0"/>
          </a:p>
        </p:txBody>
      </p:sp>
      <p:pic>
        <p:nvPicPr>
          <p:cNvPr id="7" name="Imagen 6" descr="Imagen que contiene captura de pantalla&#10;&#10;Descripción generada automáticamente">
            <a:extLst>
              <a:ext uri="{FF2B5EF4-FFF2-40B4-BE49-F238E27FC236}">
                <a16:creationId xmlns:a16="http://schemas.microsoft.com/office/drawing/2014/main" id="{F40DA27B-9DA8-4446-B4AC-DC09877BF8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6447" y="822289"/>
            <a:ext cx="4607700" cy="29421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>
            <a:spLocks noGrp="1"/>
          </p:cNvSpPr>
          <p:nvPr>
            <p:ph type="ctrTitle"/>
          </p:nvPr>
        </p:nvSpPr>
        <p:spPr>
          <a:xfrm>
            <a:off x="457200" y="2965525"/>
            <a:ext cx="3374700" cy="100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b="0" dirty="0"/>
              <a:t>Herramientas de Desarrollo</a:t>
            </a:r>
            <a:endParaRPr b="0" dirty="0"/>
          </a:p>
        </p:txBody>
      </p:sp>
      <p:sp>
        <p:nvSpPr>
          <p:cNvPr id="86" name="Google Shape;86;p16"/>
          <p:cNvSpPr txBox="1">
            <a:spLocks noGrp="1"/>
          </p:cNvSpPr>
          <p:nvPr>
            <p:ph type="sldNum" idx="12"/>
          </p:nvPr>
        </p:nvSpPr>
        <p:spPr>
          <a:xfrm>
            <a:off x="457200" y="4673650"/>
            <a:ext cx="548700" cy="2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552753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25000" r="-25000"/>
          </a:stretch>
        </a:blipFill>
        <a:effectLst/>
      </p:bgPr>
    </p:bg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6"/>
          <p:cNvSpPr txBox="1">
            <a:spLocks noGrp="1"/>
          </p:cNvSpPr>
          <p:nvPr>
            <p:ph type="title" idx="4294967295"/>
          </p:nvPr>
        </p:nvSpPr>
        <p:spPr>
          <a:xfrm>
            <a:off x="366443" y="1564729"/>
            <a:ext cx="2383800" cy="62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Herramientas de desarrollo</a:t>
            </a:r>
            <a:endParaRPr dirty="0"/>
          </a:p>
        </p:txBody>
      </p:sp>
      <p:sp>
        <p:nvSpPr>
          <p:cNvPr id="172" name="Google Shape;172;p26"/>
          <p:cNvSpPr txBox="1">
            <a:spLocks noGrp="1"/>
          </p:cNvSpPr>
          <p:nvPr>
            <p:ph type="sldNum" idx="12"/>
          </p:nvPr>
        </p:nvSpPr>
        <p:spPr>
          <a:xfrm>
            <a:off x="457200" y="4673650"/>
            <a:ext cx="548700" cy="2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D3AB2C24-0132-41EF-978C-94C4063ED7D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097"/>
          <a:stretch/>
        </p:blipFill>
        <p:spPr>
          <a:xfrm>
            <a:off x="2462784" y="0"/>
            <a:ext cx="440664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1788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20000" r="-20000"/>
          </a:stretch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>
            <a:spLocks noGrp="1"/>
          </p:cNvSpPr>
          <p:nvPr>
            <p:ph type="ctrTitle"/>
          </p:nvPr>
        </p:nvSpPr>
        <p:spPr>
          <a:xfrm>
            <a:off x="457200" y="2965525"/>
            <a:ext cx="3586766" cy="100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Responsables de cada arquitectura</a:t>
            </a:r>
          </a:p>
        </p:txBody>
      </p:sp>
      <p:sp>
        <p:nvSpPr>
          <p:cNvPr id="86" name="Google Shape;86;p16"/>
          <p:cNvSpPr txBox="1">
            <a:spLocks noGrp="1"/>
          </p:cNvSpPr>
          <p:nvPr>
            <p:ph type="sldNum" idx="12"/>
          </p:nvPr>
        </p:nvSpPr>
        <p:spPr>
          <a:xfrm>
            <a:off x="457200" y="4673650"/>
            <a:ext cx="548700" cy="2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14773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8"/>
          <p:cNvSpPr txBox="1">
            <a:spLocks noGrp="1"/>
          </p:cNvSpPr>
          <p:nvPr>
            <p:ph type="ctrTitle" idx="4294967295"/>
          </p:nvPr>
        </p:nvSpPr>
        <p:spPr>
          <a:xfrm>
            <a:off x="109470" y="66742"/>
            <a:ext cx="3934047" cy="53858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400" dirty="0">
                <a:latin typeface="Varela"/>
                <a:ea typeface="Varela"/>
                <a:cs typeface="Varela"/>
                <a:sym typeface="Varela"/>
              </a:rPr>
              <a:t>Arquitectura de negocios</a:t>
            </a:r>
            <a:r>
              <a:rPr lang="en" sz="2400" dirty="0">
                <a:latin typeface="Varela"/>
                <a:ea typeface="Varela"/>
                <a:cs typeface="Varela"/>
                <a:sym typeface="Varela"/>
              </a:rPr>
              <a:t> </a:t>
            </a:r>
            <a:endParaRPr sz="2400" dirty="0">
              <a:latin typeface="Varela"/>
              <a:ea typeface="Varela"/>
              <a:cs typeface="Varela"/>
              <a:sym typeface="Varela"/>
            </a:endParaRPr>
          </a:p>
        </p:txBody>
      </p:sp>
      <p:sp>
        <p:nvSpPr>
          <p:cNvPr id="191" name="Google Shape;191;p28"/>
          <p:cNvSpPr txBox="1">
            <a:spLocks noGrp="1"/>
          </p:cNvSpPr>
          <p:nvPr>
            <p:ph type="subTitle" idx="4294967295"/>
          </p:nvPr>
        </p:nvSpPr>
        <p:spPr>
          <a:xfrm>
            <a:off x="219207" y="603038"/>
            <a:ext cx="31833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-US" dirty="0"/>
              <a:t>Samuel Zaleta </a:t>
            </a:r>
            <a:r>
              <a:rPr lang="en-US" dirty="0" err="1"/>
              <a:t>Magaña</a:t>
            </a:r>
            <a:r>
              <a:rPr lang="en-US" dirty="0"/>
              <a:t> </a:t>
            </a:r>
            <a:endParaRPr dirty="0"/>
          </a:p>
        </p:txBody>
      </p:sp>
      <p:sp>
        <p:nvSpPr>
          <p:cNvPr id="192" name="Google Shape;192;p28"/>
          <p:cNvSpPr txBox="1">
            <a:spLocks noGrp="1"/>
          </p:cNvSpPr>
          <p:nvPr>
            <p:ph type="ctrTitle" idx="4294967295"/>
          </p:nvPr>
        </p:nvSpPr>
        <p:spPr>
          <a:xfrm>
            <a:off x="109470" y="3575515"/>
            <a:ext cx="4685815" cy="52171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2400" dirty="0">
                <a:latin typeface="Varela"/>
                <a:sym typeface="Varela"/>
              </a:rPr>
              <a:t>A</a:t>
            </a:r>
            <a:r>
              <a:rPr lang="es-MX" sz="2400" dirty="0" err="1">
                <a:latin typeface="Varela"/>
                <a:sym typeface="Varela"/>
              </a:rPr>
              <a:t>rquitectura</a:t>
            </a:r>
            <a:r>
              <a:rPr lang="es-MX" sz="2400" dirty="0">
                <a:latin typeface="Varela"/>
                <a:sym typeface="Varela"/>
              </a:rPr>
              <a:t> de a</a:t>
            </a:r>
            <a:r>
              <a:rPr lang="en" sz="2400" dirty="0">
                <a:latin typeface="Varela"/>
                <a:sym typeface="Varela"/>
              </a:rPr>
              <a:t>plicaciones</a:t>
            </a:r>
            <a:endParaRPr sz="2400" dirty="0">
              <a:latin typeface="Varela"/>
              <a:sym typeface="Varela"/>
            </a:endParaRPr>
          </a:p>
        </p:txBody>
      </p:sp>
      <p:sp>
        <p:nvSpPr>
          <p:cNvPr id="193" name="Google Shape;193;p28"/>
          <p:cNvSpPr txBox="1">
            <a:spLocks noGrp="1"/>
          </p:cNvSpPr>
          <p:nvPr>
            <p:ph type="subTitle" idx="4294967295"/>
          </p:nvPr>
        </p:nvSpPr>
        <p:spPr>
          <a:xfrm>
            <a:off x="164338" y="2949266"/>
            <a:ext cx="3293037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dirty="0"/>
              <a:t>Uriel </a:t>
            </a:r>
            <a:r>
              <a:rPr lang="es-MX" dirty="0"/>
              <a:t>A</a:t>
            </a:r>
            <a:r>
              <a:rPr lang="en" dirty="0"/>
              <a:t>lvarado </a:t>
            </a:r>
            <a:r>
              <a:rPr lang="es-MX" dirty="0"/>
              <a:t>González</a:t>
            </a:r>
            <a:endParaRPr dirty="0"/>
          </a:p>
        </p:txBody>
      </p:sp>
      <p:sp>
        <p:nvSpPr>
          <p:cNvPr id="194" name="Google Shape;194;p28"/>
          <p:cNvSpPr txBox="1">
            <a:spLocks noGrp="1"/>
          </p:cNvSpPr>
          <p:nvPr>
            <p:ph type="ctrTitle" idx="4294967295"/>
          </p:nvPr>
        </p:nvSpPr>
        <p:spPr>
          <a:xfrm>
            <a:off x="109470" y="2432774"/>
            <a:ext cx="3766241" cy="43483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2400" dirty="0">
                <a:solidFill>
                  <a:schemeClr val="bg1"/>
                </a:solidFill>
                <a:latin typeface="Varela"/>
                <a:sym typeface="Varela"/>
              </a:rPr>
              <a:t>Arquitec</a:t>
            </a:r>
            <a:r>
              <a:rPr lang="es-MX" sz="2400" dirty="0">
                <a:solidFill>
                  <a:schemeClr val="bg1"/>
                </a:solidFill>
                <a:latin typeface="Varela"/>
                <a:sym typeface="Varela"/>
              </a:rPr>
              <a:t>tura de datos</a:t>
            </a:r>
            <a:endParaRPr sz="2400" dirty="0">
              <a:solidFill>
                <a:schemeClr val="bg1"/>
              </a:solidFill>
              <a:latin typeface="Varela"/>
              <a:sym typeface="Varela"/>
            </a:endParaRPr>
          </a:p>
        </p:txBody>
      </p:sp>
      <p:sp>
        <p:nvSpPr>
          <p:cNvPr id="195" name="Google Shape;195;p28"/>
          <p:cNvSpPr txBox="1">
            <a:spLocks noGrp="1"/>
          </p:cNvSpPr>
          <p:nvPr>
            <p:ph type="subTitle" idx="4294967295"/>
          </p:nvPr>
        </p:nvSpPr>
        <p:spPr>
          <a:xfrm>
            <a:off x="219207" y="4120373"/>
            <a:ext cx="3293037" cy="39954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dirty="0"/>
              <a:t>Guadalupe Crespo Torres</a:t>
            </a:r>
            <a:endParaRPr dirty="0"/>
          </a:p>
        </p:txBody>
      </p:sp>
      <p:sp>
        <p:nvSpPr>
          <p:cNvPr id="196" name="Google Shape;196;p28"/>
          <p:cNvSpPr txBox="1">
            <a:spLocks noGrp="1"/>
          </p:cNvSpPr>
          <p:nvPr>
            <p:ph type="sldNum" idx="12"/>
          </p:nvPr>
        </p:nvSpPr>
        <p:spPr>
          <a:xfrm>
            <a:off x="457200" y="4673650"/>
            <a:ext cx="548700" cy="2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 dirty="0"/>
          </a:p>
        </p:txBody>
      </p:sp>
      <p:sp>
        <p:nvSpPr>
          <p:cNvPr id="9" name="Google Shape;192;p28">
            <a:extLst>
              <a:ext uri="{FF2B5EF4-FFF2-40B4-BE49-F238E27FC236}">
                <a16:creationId xmlns:a16="http://schemas.microsoft.com/office/drawing/2014/main" id="{655FCFC4-A0B8-41F5-B9A8-B8D4937612CF}"/>
              </a:ext>
            </a:extLst>
          </p:cNvPr>
          <p:cNvSpPr txBox="1">
            <a:spLocks/>
          </p:cNvSpPr>
          <p:nvPr/>
        </p:nvSpPr>
        <p:spPr>
          <a:xfrm>
            <a:off x="109470" y="1203152"/>
            <a:ext cx="4182788" cy="5217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None/>
              <a:defRPr sz="1800" b="1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None/>
              <a:defRPr sz="1800" b="1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None/>
              <a:defRPr sz="1800" b="1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None/>
              <a:defRPr sz="1800" b="1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None/>
              <a:defRPr sz="1800" b="1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None/>
              <a:defRPr sz="1800" b="1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None/>
              <a:defRPr sz="1800" b="1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None/>
              <a:defRPr sz="1800" b="1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None/>
              <a:defRPr sz="1800" b="1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s-MX" sz="2400" dirty="0">
                <a:latin typeface="Varela"/>
                <a:sym typeface="Varela"/>
              </a:rPr>
              <a:t>Arquitectura Tecnológica</a:t>
            </a:r>
          </a:p>
        </p:txBody>
      </p:sp>
      <p:sp>
        <p:nvSpPr>
          <p:cNvPr id="10" name="Google Shape;193;p28">
            <a:extLst>
              <a:ext uri="{FF2B5EF4-FFF2-40B4-BE49-F238E27FC236}">
                <a16:creationId xmlns:a16="http://schemas.microsoft.com/office/drawing/2014/main" id="{18788CDC-C826-4E0C-946B-97D2A92B4A34}"/>
              </a:ext>
            </a:extLst>
          </p:cNvPr>
          <p:cNvSpPr txBox="1">
            <a:spLocks/>
          </p:cNvSpPr>
          <p:nvPr/>
        </p:nvSpPr>
        <p:spPr>
          <a:xfrm>
            <a:off x="109470" y="1858822"/>
            <a:ext cx="3183300" cy="4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Varela"/>
              <a:buChar char="╺"/>
              <a:defRPr sz="1400" b="0" i="0" u="none" strike="noStrike" cap="none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FFFFFF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9pPr>
          </a:lstStyle>
          <a:p>
            <a:pPr marL="0" indent="0">
              <a:spcAft>
                <a:spcPts val="1000"/>
              </a:spcAft>
              <a:buFont typeface="Varela"/>
              <a:buNone/>
            </a:pPr>
            <a:r>
              <a:rPr lang="es-MX" dirty="0"/>
              <a:t>Miguel D e Jesús Herrera Loaiza </a:t>
            </a:r>
          </a:p>
        </p:txBody>
      </p:sp>
      <p:sp>
        <p:nvSpPr>
          <p:cNvPr id="11" name="Google Shape;191;p28">
            <a:extLst>
              <a:ext uri="{FF2B5EF4-FFF2-40B4-BE49-F238E27FC236}">
                <a16:creationId xmlns:a16="http://schemas.microsoft.com/office/drawing/2014/main" id="{864A1368-67D2-4FFF-80AE-72AEF4549473}"/>
              </a:ext>
            </a:extLst>
          </p:cNvPr>
          <p:cNvSpPr txBox="1">
            <a:spLocks/>
          </p:cNvSpPr>
          <p:nvPr/>
        </p:nvSpPr>
        <p:spPr>
          <a:xfrm>
            <a:off x="3402507" y="4471509"/>
            <a:ext cx="3183300" cy="4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Varela"/>
              <a:buChar char="╺"/>
              <a:defRPr sz="1400" b="0" i="0" u="none" strike="noStrike" cap="none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FFFFFF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9pPr>
          </a:lstStyle>
          <a:p>
            <a:pPr marL="0" indent="0">
              <a:spcAft>
                <a:spcPts val="1000"/>
              </a:spcAft>
              <a:buFont typeface="Varela"/>
              <a:buNone/>
            </a:pPr>
            <a:r>
              <a:rPr lang="en-US" dirty="0"/>
              <a:t>*Cesar Esteban Hernandez Bravo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>
            <a:spLocks noGrp="1"/>
          </p:cNvSpPr>
          <p:nvPr>
            <p:ph type="title"/>
          </p:nvPr>
        </p:nvSpPr>
        <p:spPr>
          <a:xfrm>
            <a:off x="640080" y="2980142"/>
            <a:ext cx="4456176" cy="62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0" dirty="0"/>
              <a:t>Objetivo</a:t>
            </a:r>
            <a:endParaRPr lang="es-MX" sz="4000" dirty="0"/>
          </a:p>
        </p:txBody>
      </p:sp>
      <p:sp>
        <p:nvSpPr>
          <p:cNvPr id="71" name="Google Shape;71;p14"/>
          <p:cNvSpPr txBox="1">
            <a:spLocks noGrp="1"/>
          </p:cNvSpPr>
          <p:nvPr>
            <p:ph type="sldNum" idx="12"/>
          </p:nvPr>
        </p:nvSpPr>
        <p:spPr>
          <a:xfrm>
            <a:off x="457200" y="4673650"/>
            <a:ext cx="548700" cy="2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6"/>
          <p:cNvSpPr txBox="1">
            <a:spLocks noGrp="1"/>
          </p:cNvSpPr>
          <p:nvPr>
            <p:ph type="sldNum" idx="12"/>
          </p:nvPr>
        </p:nvSpPr>
        <p:spPr>
          <a:xfrm>
            <a:off x="457200" y="4673650"/>
            <a:ext cx="548700" cy="2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sp>
        <p:nvSpPr>
          <p:cNvPr id="270" name="Google Shape;270;p36"/>
          <p:cNvSpPr txBox="1">
            <a:spLocks noGrp="1"/>
          </p:cNvSpPr>
          <p:nvPr>
            <p:ph type="ctrTitle" idx="4294967295"/>
          </p:nvPr>
        </p:nvSpPr>
        <p:spPr>
          <a:xfrm>
            <a:off x="457200" y="1369726"/>
            <a:ext cx="3075300" cy="76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/>
              <a:t>Gracias!</a:t>
            </a:r>
            <a:endParaRPr sz="4400" dirty="0"/>
          </a:p>
        </p:txBody>
      </p:sp>
      <p:sp>
        <p:nvSpPr>
          <p:cNvPr id="271" name="Google Shape;271;p36"/>
          <p:cNvSpPr txBox="1">
            <a:spLocks noGrp="1"/>
          </p:cNvSpPr>
          <p:nvPr>
            <p:ph type="subTitle" idx="4294967295"/>
          </p:nvPr>
        </p:nvSpPr>
        <p:spPr>
          <a:xfrm>
            <a:off x="457200" y="2162004"/>
            <a:ext cx="3075300" cy="208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/>
              <a:t>Alguna  pregunta?</a:t>
            </a:r>
            <a:endParaRPr sz="2000" b="1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5000" r="-5000"/>
          </a:stretch>
        </a:blip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>
            <a:spLocks noGrp="1"/>
          </p:cNvSpPr>
          <p:nvPr>
            <p:ph type="title"/>
          </p:nvPr>
        </p:nvSpPr>
        <p:spPr>
          <a:xfrm>
            <a:off x="566928" y="670025"/>
            <a:ext cx="2383800" cy="62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4000" dirty="0"/>
              <a:t>Objetivo</a:t>
            </a:r>
          </a:p>
        </p:txBody>
      </p:sp>
      <p:sp>
        <p:nvSpPr>
          <p:cNvPr id="71" name="Google Shape;71;p14"/>
          <p:cNvSpPr txBox="1">
            <a:spLocks noGrp="1"/>
          </p:cNvSpPr>
          <p:nvPr>
            <p:ph type="sldNum" idx="12"/>
          </p:nvPr>
        </p:nvSpPr>
        <p:spPr>
          <a:xfrm>
            <a:off x="457200" y="4673650"/>
            <a:ext cx="548700" cy="2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72" name="Google Shape;72;p14"/>
          <p:cNvSpPr txBox="1">
            <a:spLocks noGrp="1"/>
          </p:cNvSpPr>
          <p:nvPr>
            <p:ph type="body" idx="1"/>
          </p:nvPr>
        </p:nvSpPr>
        <p:spPr>
          <a:xfrm>
            <a:off x="566928" y="1514730"/>
            <a:ext cx="2663952" cy="23327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s-MX" sz="1400" dirty="0"/>
              <a:t>Buscar y consultar una agenda de eventos turísticos y culturales. </a:t>
            </a:r>
          </a:p>
          <a:p>
            <a:r>
              <a:rPr lang="es-MX" sz="1400" dirty="0"/>
              <a:t>Ofertados en los distintos recintos de la capital.</a:t>
            </a:r>
          </a:p>
          <a:p>
            <a:r>
              <a:rPr lang="es-MX" sz="1400" dirty="0"/>
              <a:t>Además de los eventos en los atractivos turísticos más importantes del estado.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s-MX" sz="1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s-MX" sz="1000" dirty="0"/>
          </a:p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endParaRPr sz="1000" dirty="0"/>
          </a:p>
        </p:txBody>
      </p:sp>
      <p:grpSp>
        <p:nvGrpSpPr>
          <p:cNvPr id="11" name="Google Shape;307;p39">
            <a:extLst>
              <a:ext uri="{FF2B5EF4-FFF2-40B4-BE49-F238E27FC236}">
                <a16:creationId xmlns:a16="http://schemas.microsoft.com/office/drawing/2014/main" id="{F6D2C81E-E1B1-45D1-A587-E48B1A5A8FFB}"/>
              </a:ext>
            </a:extLst>
          </p:cNvPr>
          <p:cNvGrpSpPr/>
          <p:nvPr/>
        </p:nvGrpSpPr>
        <p:grpSpPr>
          <a:xfrm>
            <a:off x="5414576" y="3795932"/>
            <a:ext cx="997091" cy="829973"/>
            <a:chOff x="1247825" y="322750"/>
            <a:chExt cx="443300" cy="369000"/>
          </a:xfrm>
        </p:grpSpPr>
        <p:sp>
          <p:nvSpPr>
            <p:cNvPr id="12" name="Google Shape;308;p39">
              <a:extLst>
                <a:ext uri="{FF2B5EF4-FFF2-40B4-BE49-F238E27FC236}">
                  <a16:creationId xmlns:a16="http://schemas.microsoft.com/office/drawing/2014/main" id="{E6B86AE4-1D83-4C15-BAFF-18C801A8A63B}"/>
                </a:ext>
              </a:extLst>
            </p:cNvPr>
            <p:cNvSpPr/>
            <p:nvPr/>
          </p:nvSpPr>
          <p:spPr>
            <a:xfrm>
              <a:off x="1247825" y="322750"/>
              <a:ext cx="443300" cy="369000"/>
            </a:xfrm>
            <a:custGeom>
              <a:avLst/>
              <a:gdLst/>
              <a:ahLst/>
              <a:cxnLst/>
              <a:rect l="l" t="t" r="r" b="b"/>
              <a:pathLst>
                <a:path w="17732" h="14760" fill="none" extrusionOk="0">
                  <a:moveTo>
                    <a:pt x="16952" y="2558"/>
                  </a:moveTo>
                  <a:lnTo>
                    <a:pt x="13664" y="2558"/>
                  </a:lnTo>
                  <a:lnTo>
                    <a:pt x="13226" y="755"/>
                  </a:lnTo>
                  <a:lnTo>
                    <a:pt x="13226" y="755"/>
                  </a:lnTo>
                  <a:lnTo>
                    <a:pt x="13177" y="609"/>
                  </a:lnTo>
                  <a:lnTo>
                    <a:pt x="13104" y="463"/>
                  </a:lnTo>
                  <a:lnTo>
                    <a:pt x="13006" y="317"/>
                  </a:lnTo>
                  <a:lnTo>
                    <a:pt x="12885" y="220"/>
                  </a:lnTo>
                  <a:lnTo>
                    <a:pt x="12739" y="122"/>
                  </a:lnTo>
                  <a:lnTo>
                    <a:pt x="12592" y="49"/>
                  </a:lnTo>
                  <a:lnTo>
                    <a:pt x="12446" y="0"/>
                  </a:lnTo>
                  <a:lnTo>
                    <a:pt x="12276" y="0"/>
                  </a:lnTo>
                  <a:lnTo>
                    <a:pt x="5456" y="0"/>
                  </a:lnTo>
                  <a:lnTo>
                    <a:pt x="5456" y="0"/>
                  </a:lnTo>
                  <a:lnTo>
                    <a:pt x="5286" y="0"/>
                  </a:lnTo>
                  <a:lnTo>
                    <a:pt x="5140" y="49"/>
                  </a:lnTo>
                  <a:lnTo>
                    <a:pt x="4994" y="122"/>
                  </a:lnTo>
                  <a:lnTo>
                    <a:pt x="4848" y="220"/>
                  </a:lnTo>
                  <a:lnTo>
                    <a:pt x="4726" y="317"/>
                  </a:lnTo>
                  <a:lnTo>
                    <a:pt x="4628" y="463"/>
                  </a:lnTo>
                  <a:lnTo>
                    <a:pt x="4555" y="609"/>
                  </a:lnTo>
                  <a:lnTo>
                    <a:pt x="4507" y="755"/>
                  </a:lnTo>
                  <a:lnTo>
                    <a:pt x="4068" y="2558"/>
                  </a:lnTo>
                  <a:lnTo>
                    <a:pt x="3240" y="2558"/>
                  </a:lnTo>
                  <a:lnTo>
                    <a:pt x="3240" y="2558"/>
                  </a:lnTo>
                  <a:lnTo>
                    <a:pt x="3240" y="2558"/>
                  </a:lnTo>
                  <a:lnTo>
                    <a:pt x="3240" y="2460"/>
                  </a:lnTo>
                  <a:lnTo>
                    <a:pt x="3216" y="2363"/>
                  </a:lnTo>
                  <a:lnTo>
                    <a:pt x="3167" y="2290"/>
                  </a:lnTo>
                  <a:lnTo>
                    <a:pt x="3094" y="2217"/>
                  </a:lnTo>
                  <a:lnTo>
                    <a:pt x="3045" y="2144"/>
                  </a:lnTo>
                  <a:lnTo>
                    <a:pt x="2948" y="2119"/>
                  </a:lnTo>
                  <a:lnTo>
                    <a:pt x="2850" y="2071"/>
                  </a:lnTo>
                  <a:lnTo>
                    <a:pt x="2753" y="2071"/>
                  </a:lnTo>
                  <a:lnTo>
                    <a:pt x="2047" y="2071"/>
                  </a:lnTo>
                  <a:lnTo>
                    <a:pt x="2047" y="2071"/>
                  </a:lnTo>
                  <a:lnTo>
                    <a:pt x="1949" y="2071"/>
                  </a:lnTo>
                  <a:lnTo>
                    <a:pt x="1852" y="2119"/>
                  </a:lnTo>
                  <a:lnTo>
                    <a:pt x="1779" y="2144"/>
                  </a:lnTo>
                  <a:lnTo>
                    <a:pt x="1706" y="2217"/>
                  </a:lnTo>
                  <a:lnTo>
                    <a:pt x="1633" y="2290"/>
                  </a:lnTo>
                  <a:lnTo>
                    <a:pt x="1608" y="2363"/>
                  </a:lnTo>
                  <a:lnTo>
                    <a:pt x="1560" y="2460"/>
                  </a:lnTo>
                  <a:lnTo>
                    <a:pt x="1560" y="2558"/>
                  </a:lnTo>
                  <a:lnTo>
                    <a:pt x="1560" y="2558"/>
                  </a:lnTo>
                  <a:lnTo>
                    <a:pt x="780" y="2558"/>
                  </a:lnTo>
                  <a:lnTo>
                    <a:pt x="780" y="2558"/>
                  </a:lnTo>
                  <a:lnTo>
                    <a:pt x="634" y="2582"/>
                  </a:lnTo>
                  <a:lnTo>
                    <a:pt x="488" y="2631"/>
                  </a:lnTo>
                  <a:lnTo>
                    <a:pt x="342" y="2679"/>
                  </a:lnTo>
                  <a:lnTo>
                    <a:pt x="220" y="2777"/>
                  </a:lnTo>
                  <a:lnTo>
                    <a:pt x="123" y="2899"/>
                  </a:lnTo>
                  <a:lnTo>
                    <a:pt x="74" y="3045"/>
                  </a:lnTo>
                  <a:lnTo>
                    <a:pt x="25" y="3191"/>
                  </a:lnTo>
                  <a:lnTo>
                    <a:pt x="1" y="3337"/>
                  </a:lnTo>
                  <a:lnTo>
                    <a:pt x="1" y="13980"/>
                  </a:lnTo>
                  <a:lnTo>
                    <a:pt x="1" y="13980"/>
                  </a:lnTo>
                  <a:lnTo>
                    <a:pt x="25" y="14151"/>
                  </a:lnTo>
                  <a:lnTo>
                    <a:pt x="74" y="14297"/>
                  </a:lnTo>
                  <a:lnTo>
                    <a:pt x="123" y="14418"/>
                  </a:lnTo>
                  <a:lnTo>
                    <a:pt x="220" y="14540"/>
                  </a:lnTo>
                  <a:lnTo>
                    <a:pt x="342" y="14638"/>
                  </a:lnTo>
                  <a:lnTo>
                    <a:pt x="488" y="14711"/>
                  </a:lnTo>
                  <a:lnTo>
                    <a:pt x="634" y="14759"/>
                  </a:lnTo>
                  <a:lnTo>
                    <a:pt x="780" y="14759"/>
                  </a:lnTo>
                  <a:lnTo>
                    <a:pt x="16952" y="14759"/>
                  </a:lnTo>
                  <a:lnTo>
                    <a:pt x="16952" y="14759"/>
                  </a:lnTo>
                  <a:lnTo>
                    <a:pt x="17098" y="14759"/>
                  </a:lnTo>
                  <a:lnTo>
                    <a:pt x="17244" y="14711"/>
                  </a:lnTo>
                  <a:lnTo>
                    <a:pt x="17390" y="14638"/>
                  </a:lnTo>
                  <a:lnTo>
                    <a:pt x="17512" y="14540"/>
                  </a:lnTo>
                  <a:lnTo>
                    <a:pt x="17610" y="14418"/>
                  </a:lnTo>
                  <a:lnTo>
                    <a:pt x="17658" y="14297"/>
                  </a:lnTo>
                  <a:lnTo>
                    <a:pt x="17707" y="14151"/>
                  </a:lnTo>
                  <a:lnTo>
                    <a:pt x="17731" y="13980"/>
                  </a:lnTo>
                  <a:lnTo>
                    <a:pt x="17731" y="3337"/>
                  </a:lnTo>
                  <a:lnTo>
                    <a:pt x="17731" y="3337"/>
                  </a:lnTo>
                  <a:lnTo>
                    <a:pt x="17707" y="3191"/>
                  </a:lnTo>
                  <a:lnTo>
                    <a:pt x="17658" y="3045"/>
                  </a:lnTo>
                  <a:lnTo>
                    <a:pt x="17610" y="2899"/>
                  </a:lnTo>
                  <a:lnTo>
                    <a:pt x="17512" y="2777"/>
                  </a:lnTo>
                  <a:lnTo>
                    <a:pt x="17390" y="2679"/>
                  </a:lnTo>
                  <a:lnTo>
                    <a:pt x="17244" y="2631"/>
                  </a:lnTo>
                  <a:lnTo>
                    <a:pt x="17098" y="2582"/>
                  </a:lnTo>
                  <a:lnTo>
                    <a:pt x="16952" y="2558"/>
                  </a:lnTo>
                  <a:lnTo>
                    <a:pt x="16952" y="2558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09;p39">
              <a:extLst>
                <a:ext uri="{FF2B5EF4-FFF2-40B4-BE49-F238E27FC236}">
                  <a16:creationId xmlns:a16="http://schemas.microsoft.com/office/drawing/2014/main" id="{A48858EA-EDDC-4865-A8B6-61B9BC91EF09}"/>
                </a:ext>
              </a:extLst>
            </p:cNvPr>
            <p:cNvSpPr/>
            <p:nvPr/>
          </p:nvSpPr>
          <p:spPr>
            <a:xfrm>
              <a:off x="1398225" y="386675"/>
              <a:ext cx="142500" cy="25"/>
            </a:xfrm>
            <a:custGeom>
              <a:avLst/>
              <a:gdLst/>
              <a:ahLst/>
              <a:cxnLst/>
              <a:rect l="l" t="t" r="r" b="b"/>
              <a:pathLst>
                <a:path w="5700" h="1" fill="none" extrusionOk="0">
                  <a:moveTo>
                    <a:pt x="5700" y="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10;p39">
              <a:extLst>
                <a:ext uri="{FF2B5EF4-FFF2-40B4-BE49-F238E27FC236}">
                  <a16:creationId xmlns:a16="http://schemas.microsoft.com/office/drawing/2014/main" id="{C4843AE2-99CE-4C9A-8418-5D510A838D21}"/>
                </a:ext>
              </a:extLst>
            </p:cNvPr>
            <p:cNvSpPr/>
            <p:nvPr/>
          </p:nvSpPr>
          <p:spPr>
            <a:xfrm>
              <a:off x="1370225" y="450000"/>
              <a:ext cx="198500" cy="197900"/>
            </a:xfrm>
            <a:custGeom>
              <a:avLst/>
              <a:gdLst/>
              <a:ahLst/>
              <a:cxnLst/>
              <a:rect l="l" t="t" r="r" b="b"/>
              <a:pathLst>
                <a:path w="7940" h="7916" fill="none" extrusionOk="0">
                  <a:moveTo>
                    <a:pt x="3970" y="7916"/>
                  </a:moveTo>
                  <a:lnTo>
                    <a:pt x="3970" y="7916"/>
                  </a:lnTo>
                  <a:lnTo>
                    <a:pt x="3556" y="7892"/>
                  </a:lnTo>
                  <a:lnTo>
                    <a:pt x="3166" y="7843"/>
                  </a:lnTo>
                  <a:lnTo>
                    <a:pt x="2801" y="7745"/>
                  </a:lnTo>
                  <a:lnTo>
                    <a:pt x="2436" y="7624"/>
                  </a:lnTo>
                  <a:lnTo>
                    <a:pt x="2070" y="7453"/>
                  </a:lnTo>
                  <a:lnTo>
                    <a:pt x="1754" y="7258"/>
                  </a:lnTo>
                  <a:lnTo>
                    <a:pt x="1462" y="7015"/>
                  </a:lnTo>
                  <a:lnTo>
                    <a:pt x="1169" y="6771"/>
                  </a:lnTo>
                  <a:lnTo>
                    <a:pt x="901" y="6479"/>
                  </a:lnTo>
                  <a:lnTo>
                    <a:pt x="682" y="6187"/>
                  </a:lnTo>
                  <a:lnTo>
                    <a:pt x="487" y="5846"/>
                  </a:lnTo>
                  <a:lnTo>
                    <a:pt x="317" y="5505"/>
                  </a:lnTo>
                  <a:lnTo>
                    <a:pt x="195" y="5139"/>
                  </a:lnTo>
                  <a:lnTo>
                    <a:pt x="98" y="4750"/>
                  </a:lnTo>
                  <a:lnTo>
                    <a:pt x="25" y="4360"/>
                  </a:lnTo>
                  <a:lnTo>
                    <a:pt x="0" y="3970"/>
                  </a:lnTo>
                  <a:lnTo>
                    <a:pt x="0" y="3970"/>
                  </a:lnTo>
                  <a:lnTo>
                    <a:pt x="25" y="3556"/>
                  </a:lnTo>
                  <a:lnTo>
                    <a:pt x="98" y="3167"/>
                  </a:lnTo>
                  <a:lnTo>
                    <a:pt x="195" y="2777"/>
                  </a:lnTo>
                  <a:lnTo>
                    <a:pt x="317" y="2412"/>
                  </a:lnTo>
                  <a:lnTo>
                    <a:pt x="487" y="2071"/>
                  </a:lnTo>
                  <a:lnTo>
                    <a:pt x="682" y="1754"/>
                  </a:lnTo>
                  <a:lnTo>
                    <a:pt x="901" y="1437"/>
                  </a:lnTo>
                  <a:lnTo>
                    <a:pt x="1169" y="1170"/>
                  </a:lnTo>
                  <a:lnTo>
                    <a:pt x="1462" y="902"/>
                  </a:lnTo>
                  <a:lnTo>
                    <a:pt x="1754" y="682"/>
                  </a:lnTo>
                  <a:lnTo>
                    <a:pt x="2070" y="488"/>
                  </a:lnTo>
                  <a:lnTo>
                    <a:pt x="2436" y="317"/>
                  </a:lnTo>
                  <a:lnTo>
                    <a:pt x="2801" y="171"/>
                  </a:lnTo>
                  <a:lnTo>
                    <a:pt x="3166" y="74"/>
                  </a:lnTo>
                  <a:lnTo>
                    <a:pt x="3556" y="25"/>
                  </a:lnTo>
                  <a:lnTo>
                    <a:pt x="3970" y="1"/>
                  </a:lnTo>
                  <a:lnTo>
                    <a:pt x="3970" y="1"/>
                  </a:lnTo>
                  <a:lnTo>
                    <a:pt x="4384" y="25"/>
                  </a:lnTo>
                  <a:lnTo>
                    <a:pt x="4774" y="74"/>
                  </a:lnTo>
                  <a:lnTo>
                    <a:pt x="5139" y="171"/>
                  </a:lnTo>
                  <a:lnTo>
                    <a:pt x="5505" y="317"/>
                  </a:lnTo>
                  <a:lnTo>
                    <a:pt x="5870" y="488"/>
                  </a:lnTo>
                  <a:lnTo>
                    <a:pt x="6186" y="682"/>
                  </a:lnTo>
                  <a:lnTo>
                    <a:pt x="6479" y="902"/>
                  </a:lnTo>
                  <a:lnTo>
                    <a:pt x="6771" y="1170"/>
                  </a:lnTo>
                  <a:lnTo>
                    <a:pt x="7039" y="1437"/>
                  </a:lnTo>
                  <a:lnTo>
                    <a:pt x="7258" y="1754"/>
                  </a:lnTo>
                  <a:lnTo>
                    <a:pt x="7453" y="2071"/>
                  </a:lnTo>
                  <a:lnTo>
                    <a:pt x="7623" y="2412"/>
                  </a:lnTo>
                  <a:lnTo>
                    <a:pt x="7745" y="2777"/>
                  </a:lnTo>
                  <a:lnTo>
                    <a:pt x="7843" y="3167"/>
                  </a:lnTo>
                  <a:lnTo>
                    <a:pt x="7916" y="3556"/>
                  </a:lnTo>
                  <a:lnTo>
                    <a:pt x="7940" y="3970"/>
                  </a:lnTo>
                  <a:lnTo>
                    <a:pt x="7940" y="3970"/>
                  </a:lnTo>
                  <a:lnTo>
                    <a:pt x="7916" y="4360"/>
                  </a:lnTo>
                  <a:lnTo>
                    <a:pt x="7843" y="4750"/>
                  </a:lnTo>
                  <a:lnTo>
                    <a:pt x="7745" y="5139"/>
                  </a:lnTo>
                  <a:lnTo>
                    <a:pt x="7623" y="5505"/>
                  </a:lnTo>
                  <a:lnTo>
                    <a:pt x="7453" y="5846"/>
                  </a:lnTo>
                  <a:lnTo>
                    <a:pt x="7258" y="6187"/>
                  </a:lnTo>
                  <a:lnTo>
                    <a:pt x="7039" y="6479"/>
                  </a:lnTo>
                  <a:lnTo>
                    <a:pt x="6771" y="6771"/>
                  </a:lnTo>
                  <a:lnTo>
                    <a:pt x="6479" y="7015"/>
                  </a:lnTo>
                  <a:lnTo>
                    <a:pt x="6186" y="7258"/>
                  </a:lnTo>
                  <a:lnTo>
                    <a:pt x="5870" y="7453"/>
                  </a:lnTo>
                  <a:lnTo>
                    <a:pt x="5505" y="7624"/>
                  </a:lnTo>
                  <a:lnTo>
                    <a:pt x="5139" y="7745"/>
                  </a:lnTo>
                  <a:lnTo>
                    <a:pt x="4774" y="7843"/>
                  </a:lnTo>
                  <a:lnTo>
                    <a:pt x="4384" y="7892"/>
                  </a:lnTo>
                  <a:lnTo>
                    <a:pt x="3970" y="7916"/>
                  </a:lnTo>
                  <a:lnTo>
                    <a:pt x="3970" y="7916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11;p39">
              <a:extLst>
                <a:ext uri="{FF2B5EF4-FFF2-40B4-BE49-F238E27FC236}">
                  <a16:creationId xmlns:a16="http://schemas.microsoft.com/office/drawing/2014/main" id="{259C772A-0250-4FF7-9DAB-6C9F607EF66A}"/>
                </a:ext>
              </a:extLst>
            </p:cNvPr>
            <p:cNvSpPr/>
            <p:nvPr/>
          </p:nvSpPr>
          <p:spPr>
            <a:xfrm>
              <a:off x="1403100" y="482875"/>
              <a:ext cx="132750" cy="132150"/>
            </a:xfrm>
            <a:custGeom>
              <a:avLst/>
              <a:gdLst/>
              <a:ahLst/>
              <a:cxnLst/>
              <a:rect l="l" t="t" r="r" b="b"/>
              <a:pathLst>
                <a:path w="5310" h="5286" fill="none" extrusionOk="0">
                  <a:moveTo>
                    <a:pt x="2655" y="5286"/>
                  </a:moveTo>
                  <a:lnTo>
                    <a:pt x="2655" y="5286"/>
                  </a:lnTo>
                  <a:lnTo>
                    <a:pt x="2387" y="5286"/>
                  </a:lnTo>
                  <a:lnTo>
                    <a:pt x="2119" y="5237"/>
                  </a:lnTo>
                  <a:lnTo>
                    <a:pt x="1876" y="5164"/>
                  </a:lnTo>
                  <a:lnTo>
                    <a:pt x="1632" y="5091"/>
                  </a:lnTo>
                  <a:lnTo>
                    <a:pt x="1389" y="4969"/>
                  </a:lnTo>
                  <a:lnTo>
                    <a:pt x="1169" y="4847"/>
                  </a:lnTo>
                  <a:lnTo>
                    <a:pt x="975" y="4677"/>
                  </a:lnTo>
                  <a:lnTo>
                    <a:pt x="780" y="4506"/>
                  </a:lnTo>
                  <a:lnTo>
                    <a:pt x="609" y="4336"/>
                  </a:lnTo>
                  <a:lnTo>
                    <a:pt x="463" y="4117"/>
                  </a:lnTo>
                  <a:lnTo>
                    <a:pt x="317" y="3897"/>
                  </a:lnTo>
                  <a:lnTo>
                    <a:pt x="220" y="3678"/>
                  </a:lnTo>
                  <a:lnTo>
                    <a:pt x="122" y="3435"/>
                  </a:lnTo>
                  <a:lnTo>
                    <a:pt x="74" y="3191"/>
                  </a:lnTo>
                  <a:lnTo>
                    <a:pt x="25" y="2923"/>
                  </a:lnTo>
                  <a:lnTo>
                    <a:pt x="0" y="2655"/>
                  </a:lnTo>
                  <a:lnTo>
                    <a:pt x="0" y="2655"/>
                  </a:lnTo>
                  <a:lnTo>
                    <a:pt x="25" y="2387"/>
                  </a:lnTo>
                  <a:lnTo>
                    <a:pt x="74" y="2120"/>
                  </a:lnTo>
                  <a:lnTo>
                    <a:pt x="122" y="1852"/>
                  </a:lnTo>
                  <a:lnTo>
                    <a:pt x="220" y="1608"/>
                  </a:lnTo>
                  <a:lnTo>
                    <a:pt x="317" y="1389"/>
                  </a:lnTo>
                  <a:lnTo>
                    <a:pt x="463" y="1170"/>
                  </a:lnTo>
                  <a:lnTo>
                    <a:pt x="609" y="975"/>
                  </a:lnTo>
                  <a:lnTo>
                    <a:pt x="780" y="780"/>
                  </a:lnTo>
                  <a:lnTo>
                    <a:pt x="975" y="610"/>
                  </a:lnTo>
                  <a:lnTo>
                    <a:pt x="1169" y="463"/>
                  </a:lnTo>
                  <a:lnTo>
                    <a:pt x="1389" y="317"/>
                  </a:lnTo>
                  <a:lnTo>
                    <a:pt x="1632" y="220"/>
                  </a:lnTo>
                  <a:lnTo>
                    <a:pt x="1876" y="122"/>
                  </a:lnTo>
                  <a:lnTo>
                    <a:pt x="2119" y="49"/>
                  </a:lnTo>
                  <a:lnTo>
                    <a:pt x="2387" y="25"/>
                  </a:lnTo>
                  <a:lnTo>
                    <a:pt x="2655" y="1"/>
                  </a:lnTo>
                  <a:lnTo>
                    <a:pt x="2655" y="1"/>
                  </a:lnTo>
                  <a:lnTo>
                    <a:pt x="2923" y="25"/>
                  </a:lnTo>
                  <a:lnTo>
                    <a:pt x="3191" y="49"/>
                  </a:lnTo>
                  <a:lnTo>
                    <a:pt x="3435" y="122"/>
                  </a:lnTo>
                  <a:lnTo>
                    <a:pt x="3678" y="220"/>
                  </a:lnTo>
                  <a:lnTo>
                    <a:pt x="3922" y="317"/>
                  </a:lnTo>
                  <a:lnTo>
                    <a:pt x="4141" y="463"/>
                  </a:lnTo>
                  <a:lnTo>
                    <a:pt x="4336" y="610"/>
                  </a:lnTo>
                  <a:lnTo>
                    <a:pt x="4530" y="780"/>
                  </a:lnTo>
                  <a:lnTo>
                    <a:pt x="4701" y="975"/>
                  </a:lnTo>
                  <a:lnTo>
                    <a:pt x="4847" y="1170"/>
                  </a:lnTo>
                  <a:lnTo>
                    <a:pt x="4993" y="1389"/>
                  </a:lnTo>
                  <a:lnTo>
                    <a:pt x="5091" y="1608"/>
                  </a:lnTo>
                  <a:lnTo>
                    <a:pt x="5188" y="1852"/>
                  </a:lnTo>
                  <a:lnTo>
                    <a:pt x="5237" y="2120"/>
                  </a:lnTo>
                  <a:lnTo>
                    <a:pt x="5285" y="2387"/>
                  </a:lnTo>
                  <a:lnTo>
                    <a:pt x="5310" y="2655"/>
                  </a:lnTo>
                  <a:lnTo>
                    <a:pt x="5310" y="2655"/>
                  </a:lnTo>
                  <a:lnTo>
                    <a:pt x="5285" y="2923"/>
                  </a:lnTo>
                  <a:lnTo>
                    <a:pt x="5237" y="3191"/>
                  </a:lnTo>
                  <a:lnTo>
                    <a:pt x="5188" y="3435"/>
                  </a:lnTo>
                  <a:lnTo>
                    <a:pt x="5091" y="3678"/>
                  </a:lnTo>
                  <a:lnTo>
                    <a:pt x="4993" y="3897"/>
                  </a:lnTo>
                  <a:lnTo>
                    <a:pt x="4847" y="4117"/>
                  </a:lnTo>
                  <a:lnTo>
                    <a:pt x="4701" y="4336"/>
                  </a:lnTo>
                  <a:lnTo>
                    <a:pt x="4530" y="4506"/>
                  </a:lnTo>
                  <a:lnTo>
                    <a:pt x="4336" y="4677"/>
                  </a:lnTo>
                  <a:lnTo>
                    <a:pt x="4141" y="4847"/>
                  </a:lnTo>
                  <a:lnTo>
                    <a:pt x="3922" y="4969"/>
                  </a:lnTo>
                  <a:lnTo>
                    <a:pt x="3678" y="5091"/>
                  </a:lnTo>
                  <a:lnTo>
                    <a:pt x="3435" y="5164"/>
                  </a:lnTo>
                  <a:lnTo>
                    <a:pt x="3191" y="5237"/>
                  </a:lnTo>
                  <a:lnTo>
                    <a:pt x="2923" y="5286"/>
                  </a:lnTo>
                  <a:lnTo>
                    <a:pt x="2655" y="5286"/>
                  </a:lnTo>
                  <a:lnTo>
                    <a:pt x="2655" y="5286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12;p39">
              <a:extLst>
                <a:ext uri="{FF2B5EF4-FFF2-40B4-BE49-F238E27FC236}">
                  <a16:creationId xmlns:a16="http://schemas.microsoft.com/office/drawing/2014/main" id="{D094CFAF-6CD3-4F4E-8EFA-717EAB50BDEA}"/>
                </a:ext>
              </a:extLst>
            </p:cNvPr>
            <p:cNvSpPr/>
            <p:nvPr/>
          </p:nvSpPr>
          <p:spPr>
            <a:xfrm>
              <a:off x="1588800" y="435400"/>
              <a:ext cx="66400" cy="43850"/>
            </a:xfrm>
            <a:custGeom>
              <a:avLst/>
              <a:gdLst/>
              <a:ahLst/>
              <a:cxnLst/>
              <a:rect l="l" t="t" r="r" b="b"/>
              <a:pathLst>
                <a:path w="2656" h="1754" fill="none" extrusionOk="0">
                  <a:moveTo>
                    <a:pt x="2655" y="1266"/>
                  </a:moveTo>
                  <a:lnTo>
                    <a:pt x="2655" y="1266"/>
                  </a:lnTo>
                  <a:lnTo>
                    <a:pt x="2655" y="1364"/>
                  </a:lnTo>
                  <a:lnTo>
                    <a:pt x="2631" y="1461"/>
                  </a:lnTo>
                  <a:lnTo>
                    <a:pt x="2582" y="1534"/>
                  </a:lnTo>
                  <a:lnTo>
                    <a:pt x="2509" y="1607"/>
                  </a:lnTo>
                  <a:lnTo>
                    <a:pt x="2461" y="1680"/>
                  </a:lnTo>
                  <a:lnTo>
                    <a:pt x="2363" y="1705"/>
                  </a:lnTo>
                  <a:lnTo>
                    <a:pt x="2266" y="1754"/>
                  </a:lnTo>
                  <a:lnTo>
                    <a:pt x="2168" y="1754"/>
                  </a:lnTo>
                  <a:lnTo>
                    <a:pt x="488" y="1754"/>
                  </a:lnTo>
                  <a:lnTo>
                    <a:pt x="488" y="1754"/>
                  </a:lnTo>
                  <a:lnTo>
                    <a:pt x="390" y="1754"/>
                  </a:lnTo>
                  <a:lnTo>
                    <a:pt x="293" y="1705"/>
                  </a:lnTo>
                  <a:lnTo>
                    <a:pt x="220" y="1680"/>
                  </a:lnTo>
                  <a:lnTo>
                    <a:pt x="147" y="1607"/>
                  </a:lnTo>
                  <a:lnTo>
                    <a:pt x="74" y="1534"/>
                  </a:lnTo>
                  <a:lnTo>
                    <a:pt x="49" y="1461"/>
                  </a:lnTo>
                  <a:lnTo>
                    <a:pt x="1" y="1364"/>
                  </a:lnTo>
                  <a:lnTo>
                    <a:pt x="1" y="1266"/>
                  </a:lnTo>
                  <a:lnTo>
                    <a:pt x="1" y="487"/>
                  </a:lnTo>
                  <a:lnTo>
                    <a:pt x="1" y="487"/>
                  </a:lnTo>
                  <a:lnTo>
                    <a:pt x="1" y="390"/>
                  </a:lnTo>
                  <a:lnTo>
                    <a:pt x="49" y="292"/>
                  </a:lnTo>
                  <a:lnTo>
                    <a:pt x="74" y="219"/>
                  </a:lnTo>
                  <a:lnTo>
                    <a:pt x="147" y="146"/>
                  </a:lnTo>
                  <a:lnTo>
                    <a:pt x="220" y="73"/>
                  </a:lnTo>
                  <a:lnTo>
                    <a:pt x="293" y="49"/>
                  </a:lnTo>
                  <a:lnTo>
                    <a:pt x="390" y="0"/>
                  </a:lnTo>
                  <a:lnTo>
                    <a:pt x="488" y="0"/>
                  </a:lnTo>
                  <a:lnTo>
                    <a:pt x="2168" y="0"/>
                  </a:lnTo>
                  <a:lnTo>
                    <a:pt x="2168" y="0"/>
                  </a:lnTo>
                  <a:lnTo>
                    <a:pt x="2266" y="0"/>
                  </a:lnTo>
                  <a:lnTo>
                    <a:pt x="2363" y="49"/>
                  </a:lnTo>
                  <a:lnTo>
                    <a:pt x="2461" y="73"/>
                  </a:lnTo>
                  <a:lnTo>
                    <a:pt x="2509" y="146"/>
                  </a:lnTo>
                  <a:lnTo>
                    <a:pt x="2582" y="219"/>
                  </a:lnTo>
                  <a:lnTo>
                    <a:pt x="2631" y="292"/>
                  </a:lnTo>
                  <a:lnTo>
                    <a:pt x="2655" y="390"/>
                  </a:lnTo>
                  <a:lnTo>
                    <a:pt x="2655" y="487"/>
                  </a:lnTo>
                  <a:lnTo>
                    <a:pt x="2655" y="1266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" name="Google Shape;527;p39">
            <a:extLst>
              <a:ext uri="{FF2B5EF4-FFF2-40B4-BE49-F238E27FC236}">
                <a16:creationId xmlns:a16="http://schemas.microsoft.com/office/drawing/2014/main" id="{0D2D8C29-FE46-4C96-B18D-9C75D1B4BFE2}"/>
              </a:ext>
            </a:extLst>
          </p:cNvPr>
          <p:cNvGrpSpPr/>
          <p:nvPr/>
        </p:nvGrpSpPr>
        <p:grpSpPr>
          <a:xfrm>
            <a:off x="3569167" y="3795072"/>
            <a:ext cx="854391" cy="705735"/>
            <a:chOff x="5268225" y="4341925"/>
            <a:chExt cx="468850" cy="387275"/>
          </a:xfrm>
        </p:grpSpPr>
        <p:sp>
          <p:nvSpPr>
            <p:cNvPr id="19" name="Google Shape;528;p39">
              <a:extLst>
                <a:ext uri="{FF2B5EF4-FFF2-40B4-BE49-F238E27FC236}">
                  <a16:creationId xmlns:a16="http://schemas.microsoft.com/office/drawing/2014/main" id="{7E9A299C-7E0E-4A39-8E55-282DEB5E69E8}"/>
                </a:ext>
              </a:extLst>
            </p:cNvPr>
            <p:cNvSpPr/>
            <p:nvPr/>
          </p:nvSpPr>
          <p:spPr>
            <a:xfrm>
              <a:off x="5652425" y="4676800"/>
              <a:ext cx="65775" cy="52400"/>
            </a:xfrm>
            <a:custGeom>
              <a:avLst/>
              <a:gdLst/>
              <a:ahLst/>
              <a:cxnLst/>
              <a:rect l="l" t="t" r="r" b="b"/>
              <a:pathLst>
                <a:path w="2631" h="2096" fill="none" extrusionOk="0">
                  <a:moveTo>
                    <a:pt x="1" y="1"/>
                  </a:moveTo>
                  <a:lnTo>
                    <a:pt x="1" y="780"/>
                  </a:lnTo>
                  <a:lnTo>
                    <a:pt x="1" y="780"/>
                  </a:lnTo>
                  <a:lnTo>
                    <a:pt x="25" y="1048"/>
                  </a:lnTo>
                  <a:lnTo>
                    <a:pt x="122" y="1291"/>
                  </a:lnTo>
                  <a:lnTo>
                    <a:pt x="244" y="1511"/>
                  </a:lnTo>
                  <a:lnTo>
                    <a:pt x="390" y="1705"/>
                  </a:lnTo>
                  <a:lnTo>
                    <a:pt x="585" y="1852"/>
                  </a:lnTo>
                  <a:lnTo>
                    <a:pt x="804" y="1973"/>
                  </a:lnTo>
                  <a:lnTo>
                    <a:pt x="1048" y="2071"/>
                  </a:lnTo>
                  <a:lnTo>
                    <a:pt x="1316" y="2095"/>
                  </a:lnTo>
                  <a:lnTo>
                    <a:pt x="1316" y="2095"/>
                  </a:lnTo>
                  <a:lnTo>
                    <a:pt x="1584" y="2071"/>
                  </a:lnTo>
                  <a:lnTo>
                    <a:pt x="1827" y="1973"/>
                  </a:lnTo>
                  <a:lnTo>
                    <a:pt x="2046" y="1852"/>
                  </a:lnTo>
                  <a:lnTo>
                    <a:pt x="2241" y="1705"/>
                  </a:lnTo>
                  <a:lnTo>
                    <a:pt x="2412" y="1511"/>
                  </a:lnTo>
                  <a:lnTo>
                    <a:pt x="2533" y="1291"/>
                  </a:lnTo>
                  <a:lnTo>
                    <a:pt x="2607" y="1048"/>
                  </a:lnTo>
                  <a:lnTo>
                    <a:pt x="2631" y="780"/>
                  </a:lnTo>
                  <a:lnTo>
                    <a:pt x="263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529;p39">
              <a:extLst>
                <a:ext uri="{FF2B5EF4-FFF2-40B4-BE49-F238E27FC236}">
                  <a16:creationId xmlns:a16="http://schemas.microsoft.com/office/drawing/2014/main" id="{38A86D75-4DD0-464C-8574-0B6BB9101C64}"/>
                </a:ext>
              </a:extLst>
            </p:cNvPr>
            <p:cNvSpPr/>
            <p:nvPr/>
          </p:nvSpPr>
          <p:spPr>
            <a:xfrm>
              <a:off x="5287100" y="4676800"/>
              <a:ext cx="65775" cy="52400"/>
            </a:xfrm>
            <a:custGeom>
              <a:avLst/>
              <a:gdLst/>
              <a:ahLst/>
              <a:cxnLst/>
              <a:rect l="l" t="t" r="r" b="b"/>
              <a:pathLst>
                <a:path w="2631" h="2096" fill="none" extrusionOk="0">
                  <a:moveTo>
                    <a:pt x="1" y="1"/>
                  </a:moveTo>
                  <a:lnTo>
                    <a:pt x="1" y="780"/>
                  </a:lnTo>
                  <a:lnTo>
                    <a:pt x="1" y="780"/>
                  </a:lnTo>
                  <a:lnTo>
                    <a:pt x="25" y="1048"/>
                  </a:lnTo>
                  <a:lnTo>
                    <a:pt x="98" y="1291"/>
                  </a:lnTo>
                  <a:lnTo>
                    <a:pt x="220" y="1511"/>
                  </a:lnTo>
                  <a:lnTo>
                    <a:pt x="390" y="1705"/>
                  </a:lnTo>
                  <a:lnTo>
                    <a:pt x="585" y="1852"/>
                  </a:lnTo>
                  <a:lnTo>
                    <a:pt x="804" y="1973"/>
                  </a:lnTo>
                  <a:lnTo>
                    <a:pt x="1048" y="2071"/>
                  </a:lnTo>
                  <a:lnTo>
                    <a:pt x="1316" y="2095"/>
                  </a:lnTo>
                  <a:lnTo>
                    <a:pt x="1316" y="2095"/>
                  </a:lnTo>
                  <a:lnTo>
                    <a:pt x="1584" y="2071"/>
                  </a:lnTo>
                  <a:lnTo>
                    <a:pt x="1827" y="1973"/>
                  </a:lnTo>
                  <a:lnTo>
                    <a:pt x="2046" y="1852"/>
                  </a:lnTo>
                  <a:lnTo>
                    <a:pt x="2241" y="1705"/>
                  </a:lnTo>
                  <a:lnTo>
                    <a:pt x="2387" y="1511"/>
                  </a:lnTo>
                  <a:lnTo>
                    <a:pt x="2509" y="1291"/>
                  </a:lnTo>
                  <a:lnTo>
                    <a:pt x="2607" y="1048"/>
                  </a:lnTo>
                  <a:lnTo>
                    <a:pt x="2631" y="780"/>
                  </a:lnTo>
                  <a:lnTo>
                    <a:pt x="263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530;p39">
              <a:extLst>
                <a:ext uri="{FF2B5EF4-FFF2-40B4-BE49-F238E27FC236}">
                  <a16:creationId xmlns:a16="http://schemas.microsoft.com/office/drawing/2014/main" id="{954ABBAD-C69D-44A2-83BB-000E0B9322A4}"/>
                </a:ext>
              </a:extLst>
            </p:cNvPr>
            <p:cNvSpPr/>
            <p:nvPr/>
          </p:nvSpPr>
          <p:spPr>
            <a:xfrm>
              <a:off x="5268225" y="4341925"/>
              <a:ext cx="468850" cy="333075"/>
            </a:xfrm>
            <a:custGeom>
              <a:avLst/>
              <a:gdLst/>
              <a:ahLst/>
              <a:cxnLst/>
              <a:rect l="l" t="t" r="r" b="b"/>
              <a:pathLst>
                <a:path w="18754" h="13323" fill="none" extrusionOk="0">
                  <a:moveTo>
                    <a:pt x="18754" y="5553"/>
                  </a:moveTo>
                  <a:lnTo>
                    <a:pt x="18754" y="5553"/>
                  </a:lnTo>
                  <a:lnTo>
                    <a:pt x="18730" y="5334"/>
                  </a:lnTo>
                  <a:lnTo>
                    <a:pt x="18681" y="5091"/>
                  </a:lnTo>
                  <a:lnTo>
                    <a:pt x="18583" y="4847"/>
                  </a:lnTo>
                  <a:lnTo>
                    <a:pt x="18462" y="4628"/>
                  </a:lnTo>
                  <a:lnTo>
                    <a:pt x="18291" y="4433"/>
                  </a:lnTo>
                  <a:lnTo>
                    <a:pt x="18121" y="4287"/>
                  </a:lnTo>
                  <a:lnTo>
                    <a:pt x="18023" y="4214"/>
                  </a:lnTo>
                  <a:lnTo>
                    <a:pt x="17926" y="4165"/>
                  </a:lnTo>
                  <a:lnTo>
                    <a:pt x="17828" y="4141"/>
                  </a:lnTo>
                  <a:lnTo>
                    <a:pt x="17731" y="4141"/>
                  </a:lnTo>
                  <a:lnTo>
                    <a:pt x="16489" y="4141"/>
                  </a:lnTo>
                  <a:lnTo>
                    <a:pt x="15588" y="1803"/>
                  </a:lnTo>
                  <a:lnTo>
                    <a:pt x="15588" y="1803"/>
                  </a:lnTo>
                  <a:lnTo>
                    <a:pt x="15490" y="1583"/>
                  </a:lnTo>
                  <a:lnTo>
                    <a:pt x="15344" y="1364"/>
                  </a:lnTo>
                  <a:lnTo>
                    <a:pt x="15174" y="1169"/>
                  </a:lnTo>
                  <a:lnTo>
                    <a:pt x="15003" y="975"/>
                  </a:lnTo>
                  <a:lnTo>
                    <a:pt x="14784" y="804"/>
                  </a:lnTo>
                  <a:lnTo>
                    <a:pt x="14565" y="658"/>
                  </a:lnTo>
                  <a:lnTo>
                    <a:pt x="14346" y="536"/>
                  </a:lnTo>
                  <a:lnTo>
                    <a:pt x="14102" y="439"/>
                  </a:lnTo>
                  <a:lnTo>
                    <a:pt x="14102" y="439"/>
                  </a:lnTo>
                  <a:lnTo>
                    <a:pt x="13810" y="390"/>
                  </a:lnTo>
                  <a:lnTo>
                    <a:pt x="13444" y="317"/>
                  </a:lnTo>
                  <a:lnTo>
                    <a:pt x="12933" y="220"/>
                  </a:lnTo>
                  <a:lnTo>
                    <a:pt x="12275" y="147"/>
                  </a:lnTo>
                  <a:lnTo>
                    <a:pt x="11472" y="73"/>
                  </a:lnTo>
                  <a:lnTo>
                    <a:pt x="10498" y="25"/>
                  </a:lnTo>
                  <a:lnTo>
                    <a:pt x="9377" y="0"/>
                  </a:lnTo>
                  <a:lnTo>
                    <a:pt x="9377" y="0"/>
                  </a:lnTo>
                  <a:lnTo>
                    <a:pt x="8257" y="25"/>
                  </a:lnTo>
                  <a:lnTo>
                    <a:pt x="7283" y="73"/>
                  </a:lnTo>
                  <a:lnTo>
                    <a:pt x="6479" y="147"/>
                  </a:lnTo>
                  <a:lnTo>
                    <a:pt x="5821" y="220"/>
                  </a:lnTo>
                  <a:lnTo>
                    <a:pt x="5310" y="317"/>
                  </a:lnTo>
                  <a:lnTo>
                    <a:pt x="4945" y="390"/>
                  </a:lnTo>
                  <a:lnTo>
                    <a:pt x="4652" y="439"/>
                  </a:lnTo>
                  <a:lnTo>
                    <a:pt x="4652" y="439"/>
                  </a:lnTo>
                  <a:lnTo>
                    <a:pt x="4409" y="536"/>
                  </a:lnTo>
                  <a:lnTo>
                    <a:pt x="4190" y="658"/>
                  </a:lnTo>
                  <a:lnTo>
                    <a:pt x="3970" y="804"/>
                  </a:lnTo>
                  <a:lnTo>
                    <a:pt x="3751" y="975"/>
                  </a:lnTo>
                  <a:lnTo>
                    <a:pt x="3581" y="1169"/>
                  </a:lnTo>
                  <a:lnTo>
                    <a:pt x="3410" y="1364"/>
                  </a:lnTo>
                  <a:lnTo>
                    <a:pt x="3264" y="1583"/>
                  </a:lnTo>
                  <a:lnTo>
                    <a:pt x="3167" y="1803"/>
                  </a:lnTo>
                  <a:lnTo>
                    <a:pt x="2266" y="4141"/>
                  </a:lnTo>
                  <a:lnTo>
                    <a:pt x="1023" y="4141"/>
                  </a:lnTo>
                  <a:lnTo>
                    <a:pt x="1023" y="4141"/>
                  </a:lnTo>
                  <a:lnTo>
                    <a:pt x="926" y="4141"/>
                  </a:lnTo>
                  <a:lnTo>
                    <a:pt x="829" y="4165"/>
                  </a:lnTo>
                  <a:lnTo>
                    <a:pt x="731" y="4214"/>
                  </a:lnTo>
                  <a:lnTo>
                    <a:pt x="634" y="4287"/>
                  </a:lnTo>
                  <a:lnTo>
                    <a:pt x="463" y="4433"/>
                  </a:lnTo>
                  <a:lnTo>
                    <a:pt x="293" y="4628"/>
                  </a:lnTo>
                  <a:lnTo>
                    <a:pt x="171" y="4847"/>
                  </a:lnTo>
                  <a:lnTo>
                    <a:pt x="74" y="5091"/>
                  </a:lnTo>
                  <a:lnTo>
                    <a:pt x="25" y="5334"/>
                  </a:lnTo>
                  <a:lnTo>
                    <a:pt x="1" y="5553"/>
                  </a:lnTo>
                  <a:lnTo>
                    <a:pt x="1" y="5553"/>
                  </a:lnTo>
                  <a:lnTo>
                    <a:pt x="25" y="5748"/>
                  </a:lnTo>
                  <a:lnTo>
                    <a:pt x="74" y="5894"/>
                  </a:lnTo>
                  <a:lnTo>
                    <a:pt x="171" y="6016"/>
                  </a:lnTo>
                  <a:lnTo>
                    <a:pt x="293" y="6089"/>
                  </a:lnTo>
                  <a:lnTo>
                    <a:pt x="463" y="6138"/>
                  </a:lnTo>
                  <a:lnTo>
                    <a:pt x="634" y="6187"/>
                  </a:lnTo>
                  <a:lnTo>
                    <a:pt x="1023" y="6187"/>
                  </a:lnTo>
                  <a:lnTo>
                    <a:pt x="1462" y="6187"/>
                  </a:lnTo>
                  <a:lnTo>
                    <a:pt x="1145" y="7015"/>
                  </a:lnTo>
                  <a:lnTo>
                    <a:pt x="1145" y="7015"/>
                  </a:lnTo>
                  <a:lnTo>
                    <a:pt x="999" y="7526"/>
                  </a:lnTo>
                  <a:lnTo>
                    <a:pt x="877" y="8086"/>
                  </a:lnTo>
                  <a:lnTo>
                    <a:pt x="780" y="8671"/>
                  </a:lnTo>
                  <a:lnTo>
                    <a:pt x="756" y="9207"/>
                  </a:lnTo>
                  <a:lnTo>
                    <a:pt x="756" y="13323"/>
                  </a:lnTo>
                  <a:lnTo>
                    <a:pt x="17999" y="13323"/>
                  </a:lnTo>
                  <a:lnTo>
                    <a:pt x="17999" y="9207"/>
                  </a:lnTo>
                  <a:lnTo>
                    <a:pt x="17999" y="9207"/>
                  </a:lnTo>
                  <a:lnTo>
                    <a:pt x="17975" y="8671"/>
                  </a:lnTo>
                  <a:lnTo>
                    <a:pt x="17877" y="8086"/>
                  </a:lnTo>
                  <a:lnTo>
                    <a:pt x="17755" y="7526"/>
                  </a:lnTo>
                  <a:lnTo>
                    <a:pt x="17609" y="7015"/>
                  </a:lnTo>
                  <a:lnTo>
                    <a:pt x="17293" y="6187"/>
                  </a:lnTo>
                  <a:lnTo>
                    <a:pt x="17731" y="6187"/>
                  </a:lnTo>
                  <a:lnTo>
                    <a:pt x="17731" y="6187"/>
                  </a:lnTo>
                  <a:lnTo>
                    <a:pt x="18121" y="6187"/>
                  </a:lnTo>
                  <a:lnTo>
                    <a:pt x="18291" y="6138"/>
                  </a:lnTo>
                  <a:lnTo>
                    <a:pt x="18462" y="6089"/>
                  </a:lnTo>
                  <a:lnTo>
                    <a:pt x="18583" y="6016"/>
                  </a:lnTo>
                  <a:lnTo>
                    <a:pt x="18681" y="5894"/>
                  </a:lnTo>
                  <a:lnTo>
                    <a:pt x="18730" y="5748"/>
                  </a:lnTo>
                  <a:lnTo>
                    <a:pt x="18754" y="5553"/>
                  </a:lnTo>
                  <a:lnTo>
                    <a:pt x="18754" y="555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531;p39">
              <a:extLst>
                <a:ext uri="{FF2B5EF4-FFF2-40B4-BE49-F238E27FC236}">
                  <a16:creationId xmlns:a16="http://schemas.microsoft.com/office/drawing/2014/main" id="{20B33AC2-98D1-4B8D-BEF1-A8FE5E3D218F}"/>
                </a:ext>
              </a:extLst>
            </p:cNvPr>
            <p:cNvSpPr/>
            <p:nvPr/>
          </p:nvSpPr>
          <p:spPr>
            <a:xfrm>
              <a:off x="5351025" y="4375400"/>
              <a:ext cx="303250" cy="149825"/>
            </a:xfrm>
            <a:custGeom>
              <a:avLst/>
              <a:gdLst/>
              <a:ahLst/>
              <a:cxnLst/>
              <a:rect l="l" t="t" r="r" b="b"/>
              <a:pathLst>
                <a:path w="12130" h="5993" fill="none" extrusionOk="0">
                  <a:moveTo>
                    <a:pt x="1" y="4628"/>
                  </a:moveTo>
                  <a:lnTo>
                    <a:pt x="1" y="4628"/>
                  </a:lnTo>
                  <a:lnTo>
                    <a:pt x="171" y="4019"/>
                  </a:lnTo>
                  <a:lnTo>
                    <a:pt x="585" y="2656"/>
                  </a:lnTo>
                  <a:lnTo>
                    <a:pt x="805" y="1925"/>
                  </a:lnTo>
                  <a:lnTo>
                    <a:pt x="1024" y="1292"/>
                  </a:lnTo>
                  <a:lnTo>
                    <a:pt x="1194" y="829"/>
                  </a:lnTo>
                  <a:lnTo>
                    <a:pt x="1267" y="707"/>
                  </a:lnTo>
                  <a:lnTo>
                    <a:pt x="1316" y="658"/>
                  </a:lnTo>
                  <a:lnTo>
                    <a:pt x="1316" y="658"/>
                  </a:lnTo>
                  <a:lnTo>
                    <a:pt x="1535" y="561"/>
                  </a:lnTo>
                  <a:lnTo>
                    <a:pt x="1852" y="464"/>
                  </a:lnTo>
                  <a:lnTo>
                    <a:pt x="2315" y="342"/>
                  </a:lnTo>
                  <a:lnTo>
                    <a:pt x="2948" y="220"/>
                  </a:lnTo>
                  <a:lnTo>
                    <a:pt x="3776" y="98"/>
                  </a:lnTo>
                  <a:lnTo>
                    <a:pt x="4799" y="25"/>
                  </a:lnTo>
                  <a:lnTo>
                    <a:pt x="5408" y="1"/>
                  </a:lnTo>
                  <a:lnTo>
                    <a:pt x="6065" y="1"/>
                  </a:lnTo>
                  <a:lnTo>
                    <a:pt x="6065" y="1"/>
                  </a:lnTo>
                  <a:lnTo>
                    <a:pt x="6723" y="1"/>
                  </a:lnTo>
                  <a:lnTo>
                    <a:pt x="7332" y="25"/>
                  </a:lnTo>
                  <a:lnTo>
                    <a:pt x="8355" y="98"/>
                  </a:lnTo>
                  <a:lnTo>
                    <a:pt x="9183" y="220"/>
                  </a:lnTo>
                  <a:lnTo>
                    <a:pt x="9816" y="342"/>
                  </a:lnTo>
                  <a:lnTo>
                    <a:pt x="10279" y="464"/>
                  </a:lnTo>
                  <a:lnTo>
                    <a:pt x="10595" y="561"/>
                  </a:lnTo>
                  <a:lnTo>
                    <a:pt x="10814" y="658"/>
                  </a:lnTo>
                  <a:lnTo>
                    <a:pt x="10814" y="658"/>
                  </a:lnTo>
                  <a:lnTo>
                    <a:pt x="10863" y="707"/>
                  </a:lnTo>
                  <a:lnTo>
                    <a:pt x="10936" y="829"/>
                  </a:lnTo>
                  <a:lnTo>
                    <a:pt x="11107" y="1292"/>
                  </a:lnTo>
                  <a:lnTo>
                    <a:pt x="11326" y="1925"/>
                  </a:lnTo>
                  <a:lnTo>
                    <a:pt x="11545" y="2656"/>
                  </a:lnTo>
                  <a:lnTo>
                    <a:pt x="11959" y="4019"/>
                  </a:lnTo>
                  <a:lnTo>
                    <a:pt x="12130" y="4628"/>
                  </a:lnTo>
                  <a:lnTo>
                    <a:pt x="12130" y="4628"/>
                  </a:lnTo>
                  <a:lnTo>
                    <a:pt x="12105" y="4677"/>
                  </a:lnTo>
                  <a:lnTo>
                    <a:pt x="12057" y="4750"/>
                  </a:lnTo>
                  <a:lnTo>
                    <a:pt x="11959" y="4823"/>
                  </a:lnTo>
                  <a:lnTo>
                    <a:pt x="11813" y="4921"/>
                  </a:lnTo>
                  <a:lnTo>
                    <a:pt x="11618" y="5042"/>
                  </a:lnTo>
                  <a:lnTo>
                    <a:pt x="11375" y="5164"/>
                  </a:lnTo>
                  <a:lnTo>
                    <a:pt x="11058" y="5262"/>
                  </a:lnTo>
                  <a:lnTo>
                    <a:pt x="10717" y="5383"/>
                  </a:lnTo>
                  <a:lnTo>
                    <a:pt x="10327" y="5505"/>
                  </a:lnTo>
                  <a:lnTo>
                    <a:pt x="9865" y="5627"/>
                  </a:lnTo>
                  <a:lnTo>
                    <a:pt x="9377" y="5724"/>
                  </a:lnTo>
                  <a:lnTo>
                    <a:pt x="8817" y="5822"/>
                  </a:lnTo>
                  <a:lnTo>
                    <a:pt x="8208" y="5895"/>
                  </a:lnTo>
                  <a:lnTo>
                    <a:pt x="7551" y="5944"/>
                  </a:lnTo>
                  <a:lnTo>
                    <a:pt x="6845" y="5992"/>
                  </a:lnTo>
                  <a:lnTo>
                    <a:pt x="6065" y="5992"/>
                  </a:lnTo>
                  <a:lnTo>
                    <a:pt x="6065" y="5992"/>
                  </a:lnTo>
                  <a:lnTo>
                    <a:pt x="5286" y="5992"/>
                  </a:lnTo>
                  <a:lnTo>
                    <a:pt x="4580" y="5944"/>
                  </a:lnTo>
                  <a:lnTo>
                    <a:pt x="3922" y="5895"/>
                  </a:lnTo>
                  <a:lnTo>
                    <a:pt x="3313" y="5822"/>
                  </a:lnTo>
                  <a:lnTo>
                    <a:pt x="2753" y="5724"/>
                  </a:lnTo>
                  <a:lnTo>
                    <a:pt x="2266" y="5627"/>
                  </a:lnTo>
                  <a:lnTo>
                    <a:pt x="1803" y="5505"/>
                  </a:lnTo>
                  <a:lnTo>
                    <a:pt x="1413" y="5383"/>
                  </a:lnTo>
                  <a:lnTo>
                    <a:pt x="1072" y="5262"/>
                  </a:lnTo>
                  <a:lnTo>
                    <a:pt x="756" y="5164"/>
                  </a:lnTo>
                  <a:lnTo>
                    <a:pt x="512" y="5042"/>
                  </a:lnTo>
                  <a:lnTo>
                    <a:pt x="317" y="4921"/>
                  </a:lnTo>
                  <a:lnTo>
                    <a:pt x="171" y="4823"/>
                  </a:lnTo>
                  <a:lnTo>
                    <a:pt x="74" y="4750"/>
                  </a:lnTo>
                  <a:lnTo>
                    <a:pt x="25" y="4677"/>
                  </a:lnTo>
                  <a:lnTo>
                    <a:pt x="1" y="4628"/>
                  </a:lnTo>
                  <a:lnTo>
                    <a:pt x="1" y="4628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532;p39">
              <a:extLst>
                <a:ext uri="{FF2B5EF4-FFF2-40B4-BE49-F238E27FC236}">
                  <a16:creationId xmlns:a16="http://schemas.microsoft.com/office/drawing/2014/main" id="{61F0B12E-BD5D-4A8F-AB05-3CCB5537CDCD}"/>
                </a:ext>
              </a:extLst>
            </p:cNvPr>
            <p:cNvSpPr/>
            <p:nvPr/>
          </p:nvSpPr>
          <p:spPr>
            <a:xfrm>
              <a:off x="5326675" y="4569025"/>
              <a:ext cx="81000" cy="65175"/>
            </a:xfrm>
            <a:custGeom>
              <a:avLst/>
              <a:gdLst/>
              <a:ahLst/>
              <a:cxnLst/>
              <a:rect l="l" t="t" r="r" b="b"/>
              <a:pathLst>
                <a:path w="3240" h="2607" fill="none" extrusionOk="0">
                  <a:moveTo>
                    <a:pt x="1632" y="2607"/>
                  </a:moveTo>
                  <a:lnTo>
                    <a:pt x="1632" y="2607"/>
                  </a:lnTo>
                  <a:lnTo>
                    <a:pt x="1291" y="2582"/>
                  </a:lnTo>
                  <a:lnTo>
                    <a:pt x="999" y="2509"/>
                  </a:lnTo>
                  <a:lnTo>
                    <a:pt x="731" y="2388"/>
                  </a:lnTo>
                  <a:lnTo>
                    <a:pt x="488" y="2217"/>
                  </a:lnTo>
                  <a:lnTo>
                    <a:pt x="293" y="2047"/>
                  </a:lnTo>
                  <a:lnTo>
                    <a:pt x="122" y="1803"/>
                  </a:lnTo>
                  <a:lnTo>
                    <a:pt x="74" y="1706"/>
                  </a:lnTo>
                  <a:lnTo>
                    <a:pt x="49" y="1559"/>
                  </a:lnTo>
                  <a:lnTo>
                    <a:pt x="25" y="1438"/>
                  </a:lnTo>
                  <a:lnTo>
                    <a:pt x="1" y="1316"/>
                  </a:lnTo>
                  <a:lnTo>
                    <a:pt x="1" y="1316"/>
                  </a:lnTo>
                  <a:lnTo>
                    <a:pt x="25" y="1170"/>
                  </a:lnTo>
                  <a:lnTo>
                    <a:pt x="49" y="1048"/>
                  </a:lnTo>
                  <a:lnTo>
                    <a:pt x="74" y="926"/>
                  </a:lnTo>
                  <a:lnTo>
                    <a:pt x="122" y="804"/>
                  </a:lnTo>
                  <a:lnTo>
                    <a:pt x="293" y="585"/>
                  </a:lnTo>
                  <a:lnTo>
                    <a:pt x="488" y="390"/>
                  </a:lnTo>
                  <a:lnTo>
                    <a:pt x="731" y="220"/>
                  </a:lnTo>
                  <a:lnTo>
                    <a:pt x="999" y="98"/>
                  </a:lnTo>
                  <a:lnTo>
                    <a:pt x="1291" y="25"/>
                  </a:lnTo>
                  <a:lnTo>
                    <a:pt x="1632" y="1"/>
                  </a:lnTo>
                  <a:lnTo>
                    <a:pt x="1632" y="1"/>
                  </a:lnTo>
                  <a:lnTo>
                    <a:pt x="1803" y="1"/>
                  </a:lnTo>
                  <a:lnTo>
                    <a:pt x="1949" y="49"/>
                  </a:lnTo>
                  <a:lnTo>
                    <a:pt x="2120" y="98"/>
                  </a:lnTo>
                  <a:lnTo>
                    <a:pt x="2266" y="171"/>
                  </a:lnTo>
                  <a:lnTo>
                    <a:pt x="2412" y="269"/>
                  </a:lnTo>
                  <a:lnTo>
                    <a:pt x="2534" y="390"/>
                  </a:lnTo>
                  <a:lnTo>
                    <a:pt x="2777" y="634"/>
                  </a:lnTo>
                  <a:lnTo>
                    <a:pt x="2972" y="926"/>
                  </a:lnTo>
                  <a:lnTo>
                    <a:pt x="3118" y="1219"/>
                  </a:lnTo>
                  <a:lnTo>
                    <a:pt x="3215" y="1535"/>
                  </a:lnTo>
                  <a:lnTo>
                    <a:pt x="3240" y="1681"/>
                  </a:lnTo>
                  <a:lnTo>
                    <a:pt x="3240" y="1803"/>
                  </a:lnTo>
                  <a:lnTo>
                    <a:pt x="3240" y="1803"/>
                  </a:lnTo>
                  <a:lnTo>
                    <a:pt x="3240" y="1949"/>
                  </a:lnTo>
                  <a:lnTo>
                    <a:pt x="3215" y="2047"/>
                  </a:lnTo>
                  <a:lnTo>
                    <a:pt x="3167" y="2144"/>
                  </a:lnTo>
                  <a:lnTo>
                    <a:pt x="3118" y="2241"/>
                  </a:lnTo>
                  <a:lnTo>
                    <a:pt x="3045" y="2314"/>
                  </a:lnTo>
                  <a:lnTo>
                    <a:pt x="2972" y="2388"/>
                  </a:lnTo>
                  <a:lnTo>
                    <a:pt x="2777" y="2485"/>
                  </a:lnTo>
                  <a:lnTo>
                    <a:pt x="2534" y="2558"/>
                  </a:lnTo>
                  <a:lnTo>
                    <a:pt x="2266" y="2582"/>
                  </a:lnTo>
                  <a:lnTo>
                    <a:pt x="1949" y="2607"/>
                  </a:lnTo>
                  <a:lnTo>
                    <a:pt x="1632" y="2607"/>
                  </a:lnTo>
                  <a:lnTo>
                    <a:pt x="1632" y="2607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533;p39">
              <a:extLst>
                <a:ext uri="{FF2B5EF4-FFF2-40B4-BE49-F238E27FC236}">
                  <a16:creationId xmlns:a16="http://schemas.microsoft.com/office/drawing/2014/main" id="{E5ACDBD8-DE5E-4719-9FAB-D7E7E695A07F}"/>
                </a:ext>
              </a:extLst>
            </p:cNvPr>
            <p:cNvSpPr/>
            <p:nvPr/>
          </p:nvSpPr>
          <p:spPr>
            <a:xfrm>
              <a:off x="5447225" y="4615925"/>
              <a:ext cx="110850" cy="25"/>
            </a:xfrm>
            <a:custGeom>
              <a:avLst/>
              <a:gdLst/>
              <a:ahLst/>
              <a:cxnLst/>
              <a:rect l="l" t="t" r="r" b="b"/>
              <a:pathLst>
                <a:path w="4434" h="1" fill="none" extrusionOk="0">
                  <a:moveTo>
                    <a:pt x="1" y="0"/>
                  </a:moveTo>
                  <a:lnTo>
                    <a:pt x="4434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534;p39">
              <a:extLst>
                <a:ext uri="{FF2B5EF4-FFF2-40B4-BE49-F238E27FC236}">
                  <a16:creationId xmlns:a16="http://schemas.microsoft.com/office/drawing/2014/main" id="{61BF5DEC-D110-4BBA-8F7E-C883046D0CC3}"/>
                </a:ext>
              </a:extLst>
            </p:cNvPr>
            <p:cNvSpPr/>
            <p:nvPr/>
          </p:nvSpPr>
          <p:spPr>
            <a:xfrm>
              <a:off x="5439925" y="4589125"/>
              <a:ext cx="125450" cy="25"/>
            </a:xfrm>
            <a:custGeom>
              <a:avLst/>
              <a:gdLst/>
              <a:ahLst/>
              <a:cxnLst/>
              <a:rect l="l" t="t" r="r" b="b"/>
              <a:pathLst>
                <a:path w="5018" h="1" fill="none" extrusionOk="0">
                  <a:moveTo>
                    <a:pt x="1" y="0"/>
                  </a:moveTo>
                  <a:lnTo>
                    <a:pt x="5018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535;p39">
              <a:extLst>
                <a:ext uri="{FF2B5EF4-FFF2-40B4-BE49-F238E27FC236}">
                  <a16:creationId xmlns:a16="http://schemas.microsoft.com/office/drawing/2014/main" id="{A66EAD86-7F33-4939-9AF3-097C63E79B62}"/>
                </a:ext>
              </a:extLst>
            </p:cNvPr>
            <p:cNvSpPr/>
            <p:nvPr/>
          </p:nvSpPr>
          <p:spPr>
            <a:xfrm>
              <a:off x="5597625" y="4569025"/>
              <a:ext cx="81000" cy="65175"/>
            </a:xfrm>
            <a:custGeom>
              <a:avLst/>
              <a:gdLst/>
              <a:ahLst/>
              <a:cxnLst/>
              <a:rect l="l" t="t" r="r" b="b"/>
              <a:pathLst>
                <a:path w="3240" h="2607" fill="none" extrusionOk="0">
                  <a:moveTo>
                    <a:pt x="1608" y="2607"/>
                  </a:moveTo>
                  <a:lnTo>
                    <a:pt x="1608" y="2607"/>
                  </a:lnTo>
                  <a:lnTo>
                    <a:pt x="1291" y="2607"/>
                  </a:lnTo>
                  <a:lnTo>
                    <a:pt x="975" y="2582"/>
                  </a:lnTo>
                  <a:lnTo>
                    <a:pt x="707" y="2558"/>
                  </a:lnTo>
                  <a:lnTo>
                    <a:pt x="463" y="2485"/>
                  </a:lnTo>
                  <a:lnTo>
                    <a:pt x="268" y="2388"/>
                  </a:lnTo>
                  <a:lnTo>
                    <a:pt x="195" y="2314"/>
                  </a:lnTo>
                  <a:lnTo>
                    <a:pt x="122" y="2241"/>
                  </a:lnTo>
                  <a:lnTo>
                    <a:pt x="74" y="2144"/>
                  </a:lnTo>
                  <a:lnTo>
                    <a:pt x="25" y="2047"/>
                  </a:lnTo>
                  <a:lnTo>
                    <a:pt x="1" y="1949"/>
                  </a:lnTo>
                  <a:lnTo>
                    <a:pt x="1" y="1803"/>
                  </a:lnTo>
                  <a:lnTo>
                    <a:pt x="1" y="1803"/>
                  </a:lnTo>
                  <a:lnTo>
                    <a:pt x="1" y="1681"/>
                  </a:lnTo>
                  <a:lnTo>
                    <a:pt x="25" y="1535"/>
                  </a:lnTo>
                  <a:lnTo>
                    <a:pt x="122" y="1219"/>
                  </a:lnTo>
                  <a:lnTo>
                    <a:pt x="268" y="926"/>
                  </a:lnTo>
                  <a:lnTo>
                    <a:pt x="463" y="634"/>
                  </a:lnTo>
                  <a:lnTo>
                    <a:pt x="707" y="390"/>
                  </a:lnTo>
                  <a:lnTo>
                    <a:pt x="829" y="269"/>
                  </a:lnTo>
                  <a:lnTo>
                    <a:pt x="975" y="171"/>
                  </a:lnTo>
                  <a:lnTo>
                    <a:pt x="1121" y="98"/>
                  </a:lnTo>
                  <a:lnTo>
                    <a:pt x="1291" y="49"/>
                  </a:lnTo>
                  <a:lnTo>
                    <a:pt x="1438" y="1"/>
                  </a:lnTo>
                  <a:lnTo>
                    <a:pt x="1608" y="1"/>
                  </a:lnTo>
                  <a:lnTo>
                    <a:pt x="1608" y="1"/>
                  </a:lnTo>
                  <a:lnTo>
                    <a:pt x="1949" y="25"/>
                  </a:lnTo>
                  <a:lnTo>
                    <a:pt x="2241" y="98"/>
                  </a:lnTo>
                  <a:lnTo>
                    <a:pt x="2509" y="220"/>
                  </a:lnTo>
                  <a:lnTo>
                    <a:pt x="2753" y="390"/>
                  </a:lnTo>
                  <a:lnTo>
                    <a:pt x="2948" y="585"/>
                  </a:lnTo>
                  <a:lnTo>
                    <a:pt x="3118" y="804"/>
                  </a:lnTo>
                  <a:lnTo>
                    <a:pt x="3167" y="926"/>
                  </a:lnTo>
                  <a:lnTo>
                    <a:pt x="3191" y="1048"/>
                  </a:lnTo>
                  <a:lnTo>
                    <a:pt x="3215" y="1170"/>
                  </a:lnTo>
                  <a:lnTo>
                    <a:pt x="3240" y="1316"/>
                  </a:lnTo>
                  <a:lnTo>
                    <a:pt x="3240" y="1316"/>
                  </a:lnTo>
                  <a:lnTo>
                    <a:pt x="3215" y="1438"/>
                  </a:lnTo>
                  <a:lnTo>
                    <a:pt x="3191" y="1559"/>
                  </a:lnTo>
                  <a:lnTo>
                    <a:pt x="3167" y="1706"/>
                  </a:lnTo>
                  <a:lnTo>
                    <a:pt x="3118" y="1803"/>
                  </a:lnTo>
                  <a:lnTo>
                    <a:pt x="2948" y="2047"/>
                  </a:lnTo>
                  <a:lnTo>
                    <a:pt x="2753" y="2217"/>
                  </a:lnTo>
                  <a:lnTo>
                    <a:pt x="2509" y="2388"/>
                  </a:lnTo>
                  <a:lnTo>
                    <a:pt x="2241" y="2509"/>
                  </a:lnTo>
                  <a:lnTo>
                    <a:pt x="1949" y="2582"/>
                  </a:lnTo>
                  <a:lnTo>
                    <a:pt x="1608" y="2607"/>
                  </a:lnTo>
                  <a:lnTo>
                    <a:pt x="1608" y="2607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7" name="Google Shape;719;p39">
            <a:extLst>
              <a:ext uri="{FF2B5EF4-FFF2-40B4-BE49-F238E27FC236}">
                <a16:creationId xmlns:a16="http://schemas.microsoft.com/office/drawing/2014/main" id="{448E979B-6553-4A79-93CB-C62075CE8F68}"/>
              </a:ext>
            </a:extLst>
          </p:cNvPr>
          <p:cNvGrpSpPr/>
          <p:nvPr/>
        </p:nvGrpSpPr>
        <p:grpSpPr>
          <a:xfrm>
            <a:off x="3888808" y="2268267"/>
            <a:ext cx="1097779" cy="606965"/>
            <a:chOff x="531800" y="5071350"/>
            <a:chExt cx="529750" cy="292900"/>
          </a:xfrm>
        </p:grpSpPr>
        <p:sp>
          <p:nvSpPr>
            <p:cNvPr id="28" name="Google Shape;720;p39">
              <a:extLst>
                <a:ext uri="{FF2B5EF4-FFF2-40B4-BE49-F238E27FC236}">
                  <a16:creationId xmlns:a16="http://schemas.microsoft.com/office/drawing/2014/main" id="{2E18AB1A-9DD4-458B-82E3-4F160BE0DA9E}"/>
                </a:ext>
              </a:extLst>
            </p:cNvPr>
            <p:cNvSpPr/>
            <p:nvPr/>
          </p:nvSpPr>
          <p:spPr>
            <a:xfrm>
              <a:off x="632875" y="5077450"/>
              <a:ext cx="272200" cy="185725"/>
            </a:xfrm>
            <a:custGeom>
              <a:avLst/>
              <a:gdLst/>
              <a:ahLst/>
              <a:cxnLst/>
              <a:rect l="l" t="t" r="r" b="b"/>
              <a:pathLst>
                <a:path w="10888" h="7429" fill="none" extrusionOk="0">
                  <a:moveTo>
                    <a:pt x="2947" y="0"/>
                  </a:moveTo>
                  <a:lnTo>
                    <a:pt x="6406" y="7428"/>
                  </a:lnTo>
                  <a:lnTo>
                    <a:pt x="10887" y="2314"/>
                  </a:lnTo>
                  <a:lnTo>
                    <a:pt x="4019" y="2314"/>
                  </a:lnTo>
                  <a:lnTo>
                    <a:pt x="0" y="7428"/>
                  </a:lnTo>
                  <a:lnTo>
                    <a:pt x="6406" y="7428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" name="Google Shape;721;p39">
              <a:extLst>
                <a:ext uri="{FF2B5EF4-FFF2-40B4-BE49-F238E27FC236}">
                  <a16:creationId xmlns:a16="http://schemas.microsoft.com/office/drawing/2014/main" id="{3B35C3F8-BE03-4D38-8CD0-8E9A01349497}"/>
                </a:ext>
              </a:extLst>
            </p:cNvPr>
            <p:cNvSpPr/>
            <p:nvPr/>
          </p:nvSpPr>
          <p:spPr>
            <a:xfrm>
              <a:off x="886175" y="5071350"/>
              <a:ext cx="74300" cy="191825"/>
            </a:xfrm>
            <a:custGeom>
              <a:avLst/>
              <a:gdLst/>
              <a:ahLst/>
              <a:cxnLst/>
              <a:rect l="l" t="t" r="r" b="b"/>
              <a:pathLst>
                <a:path w="2972" h="7673" fill="none" extrusionOk="0">
                  <a:moveTo>
                    <a:pt x="2971" y="7672"/>
                  </a:moveTo>
                  <a:lnTo>
                    <a:pt x="0" y="1"/>
                  </a:lnTo>
                  <a:lnTo>
                    <a:pt x="1364" y="1"/>
                  </a:lnTo>
                  <a:lnTo>
                    <a:pt x="1364" y="1"/>
                  </a:lnTo>
                  <a:lnTo>
                    <a:pt x="1534" y="25"/>
                  </a:lnTo>
                  <a:lnTo>
                    <a:pt x="1681" y="49"/>
                  </a:lnTo>
                  <a:lnTo>
                    <a:pt x="1827" y="147"/>
                  </a:lnTo>
                  <a:lnTo>
                    <a:pt x="1875" y="195"/>
                  </a:lnTo>
                  <a:lnTo>
                    <a:pt x="1900" y="244"/>
                  </a:lnTo>
                  <a:lnTo>
                    <a:pt x="1924" y="342"/>
                  </a:lnTo>
                  <a:lnTo>
                    <a:pt x="1900" y="439"/>
                  </a:lnTo>
                  <a:lnTo>
                    <a:pt x="1851" y="536"/>
                  </a:lnTo>
                  <a:lnTo>
                    <a:pt x="1778" y="658"/>
                  </a:lnTo>
                  <a:lnTo>
                    <a:pt x="1656" y="804"/>
                  </a:lnTo>
                  <a:lnTo>
                    <a:pt x="1486" y="975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722;p39">
              <a:extLst>
                <a:ext uri="{FF2B5EF4-FFF2-40B4-BE49-F238E27FC236}">
                  <a16:creationId xmlns:a16="http://schemas.microsoft.com/office/drawing/2014/main" id="{4E56D440-B5D2-411E-BBC1-CA0DD730D725}"/>
                </a:ext>
              </a:extLst>
            </p:cNvPr>
            <p:cNvSpPr/>
            <p:nvPr/>
          </p:nvSpPr>
          <p:spPr>
            <a:xfrm>
              <a:off x="531800" y="5162075"/>
              <a:ext cx="202175" cy="202175"/>
            </a:xfrm>
            <a:custGeom>
              <a:avLst/>
              <a:gdLst/>
              <a:ahLst/>
              <a:cxnLst/>
              <a:rect l="l" t="t" r="r" b="b"/>
              <a:pathLst>
                <a:path w="8087" h="8087" fill="none" extrusionOk="0">
                  <a:moveTo>
                    <a:pt x="1" y="4043"/>
                  </a:moveTo>
                  <a:lnTo>
                    <a:pt x="1" y="4043"/>
                  </a:lnTo>
                  <a:lnTo>
                    <a:pt x="25" y="3629"/>
                  </a:lnTo>
                  <a:lnTo>
                    <a:pt x="74" y="3215"/>
                  </a:lnTo>
                  <a:lnTo>
                    <a:pt x="171" y="2826"/>
                  </a:lnTo>
                  <a:lnTo>
                    <a:pt x="317" y="2460"/>
                  </a:lnTo>
                  <a:lnTo>
                    <a:pt x="488" y="2119"/>
                  </a:lnTo>
                  <a:lnTo>
                    <a:pt x="682" y="1778"/>
                  </a:lnTo>
                  <a:lnTo>
                    <a:pt x="926" y="1462"/>
                  </a:lnTo>
                  <a:lnTo>
                    <a:pt x="1194" y="1170"/>
                  </a:lnTo>
                  <a:lnTo>
                    <a:pt x="1462" y="926"/>
                  </a:lnTo>
                  <a:lnTo>
                    <a:pt x="1778" y="682"/>
                  </a:lnTo>
                  <a:lnTo>
                    <a:pt x="2119" y="488"/>
                  </a:lnTo>
                  <a:lnTo>
                    <a:pt x="2460" y="317"/>
                  </a:lnTo>
                  <a:lnTo>
                    <a:pt x="2850" y="171"/>
                  </a:lnTo>
                  <a:lnTo>
                    <a:pt x="3240" y="74"/>
                  </a:lnTo>
                  <a:lnTo>
                    <a:pt x="3629" y="25"/>
                  </a:lnTo>
                  <a:lnTo>
                    <a:pt x="4043" y="0"/>
                  </a:lnTo>
                  <a:lnTo>
                    <a:pt x="4043" y="0"/>
                  </a:lnTo>
                  <a:lnTo>
                    <a:pt x="4458" y="25"/>
                  </a:lnTo>
                  <a:lnTo>
                    <a:pt x="4872" y="74"/>
                  </a:lnTo>
                  <a:lnTo>
                    <a:pt x="5237" y="171"/>
                  </a:lnTo>
                  <a:lnTo>
                    <a:pt x="5627" y="317"/>
                  </a:lnTo>
                  <a:lnTo>
                    <a:pt x="5968" y="488"/>
                  </a:lnTo>
                  <a:lnTo>
                    <a:pt x="6308" y="682"/>
                  </a:lnTo>
                  <a:lnTo>
                    <a:pt x="6625" y="926"/>
                  </a:lnTo>
                  <a:lnTo>
                    <a:pt x="6917" y="1170"/>
                  </a:lnTo>
                  <a:lnTo>
                    <a:pt x="7161" y="1462"/>
                  </a:lnTo>
                  <a:lnTo>
                    <a:pt x="7404" y="1778"/>
                  </a:lnTo>
                  <a:lnTo>
                    <a:pt x="7599" y="2119"/>
                  </a:lnTo>
                  <a:lnTo>
                    <a:pt x="7770" y="2460"/>
                  </a:lnTo>
                  <a:lnTo>
                    <a:pt x="7916" y="2826"/>
                  </a:lnTo>
                  <a:lnTo>
                    <a:pt x="8013" y="3215"/>
                  </a:lnTo>
                  <a:lnTo>
                    <a:pt x="8062" y="3629"/>
                  </a:lnTo>
                  <a:lnTo>
                    <a:pt x="8086" y="4043"/>
                  </a:lnTo>
                  <a:lnTo>
                    <a:pt x="8086" y="4043"/>
                  </a:lnTo>
                  <a:lnTo>
                    <a:pt x="8062" y="4457"/>
                  </a:lnTo>
                  <a:lnTo>
                    <a:pt x="8013" y="4847"/>
                  </a:lnTo>
                  <a:lnTo>
                    <a:pt x="7916" y="5237"/>
                  </a:lnTo>
                  <a:lnTo>
                    <a:pt x="7770" y="5626"/>
                  </a:lnTo>
                  <a:lnTo>
                    <a:pt x="7599" y="5967"/>
                  </a:lnTo>
                  <a:lnTo>
                    <a:pt x="7404" y="6308"/>
                  </a:lnTo>
                  <a:lnTo>
                    <a:pt x="7161" y="6625"/>
                  </a:lnTo>
                  <a:lnTo>
                    <a:pt x="6917" y="6893"/>
                  </a:lnTo>
                  <a:lnTo>
                    <a:pt x="6625" y="7161"/>
                  </a:lnTo>
                  <a:lnTo>
                    <a:pt x="6308" y="7404"/>
                  </a:lnTo>
                  <a:lnTo>
                    <a:pt x="5968" y="7599"/>
                  </a:lnTo>
                  <a:lnTo>
                    <a:pt x="5627" y="7770"/>
                  </a:lnTo>
                  <a:lnTo>
                    <a:pt x="5237" y="7916"/>
                  </a:lnTo>
                  <a:lnTo>
                    <a:pt x="4872" y="8013"/>
                  </a:lnTo>
                  <a:lnTo>
                    <a:pt x="4458" y="8062"/>
                  </a:lnTo>
                  <a:lnTo>
                    <a:pt x="4043" y="8086"/>
                  </a:lnTo>
                  <a:lnTo>
                    <a:pt x="4043" y="8086"/>
                  </a:lnTo>
                  <a:lnTo>
                    <a:pt x="3629" y="8062"/>
                  </a:lnTo>
                  <a:lnTo>
                    <a:pt x="3240" y="8013"/>
                  </a:lnTo>
                  <a:lnTo>
                    <a:pt x="2850" y="7916"/>
                  </a:lnTo>
                  <a:lnTo>
                    <a:pt x="2460" y="7770"/>
                  </a:lnTo>
                  <a:lnTo>
                    <a:pt x="2119" y="7599"/>
                  </a:lnTo>
                  <a:lnTo>
                    <a:pt x="1778" y="7404"/>
                  </a:lnTo>
                  <a:lnTo>
                    <a:pt x="1462" y="7161"/>
                  </a:lnTo>
                  <a:lnTo>
                    <a:pt x="1194" y="6893"/>
                  </a:lnTo>
                  <a:lnTo>
                    <a:pt x="926" y="6625"/>
                  </a:lnTo>
                  <a:lnTo>
                    <a:pt x="682" y="6308"/>
                  </a:lnTo>
                  <a:lnTo>
                    <a:pt x="488" y="5967"/>
                  </a:lnTo>
                  <a:lnTo>
                    <a:pt x="317" y="5626"/>
                  </a:lnTo>
                  <a:lnTo>
                    <a:pt x="171" y="5237"/>
                  </a:lnTo>
                  <a:lnTo>
                    <a:pt x="74" y="4847"/>
                  </a:lnTo>
                  <a:lnTo>
                    <a:pt x="25" y="4457"/>
                  </a:lnTo>
                  <a:lnTo>
                    <a:pt x="1" y="4043"/>
                  </a:lnTo>
                  <a:lnTo>
                    <a:pt x="1" y="4043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723;p39">
              <a:extLst>
                <a:ext uri="{FF2B5EF4-FFF2-40B4-BE49-F238E27FC236}">
                  <a16:creationId xmlns:a16="http://schemas.microsoft.com/office/drawing/2014/main" id="{AA130F36-8E81-4EFB-946F-7AC1F91D5BA5}"/>
                </a:ext>
              </a:extLst>
            </p:cNvPr>
            <p:cNvSpPr/>
            <p:nvPr/>
          </p:nvSpPr>
          <p:spPr>
            <a:xfrm>
              <a:off x="859375" y="5162075"/>
              <a:ext cx="202175" cy="202175"/>
            </a:xfrm>
            <a:custGeom>
              <a:avLst/>
              <a:gdLst/>
              <a:ahLst/>
              <a:cxnLst/>
              <a:rect l="l" t="t" r="r" b="b"/>
              <a:pathLst>
                <a:path w="8087" h="8087" fill="none" extrusionOk="0">
                  <a:moveTo>
                    <a:pt x="1" y="4043"/>
                  </a:moveTo>
                  <a:lnTo>
                    <a:pt x="1" y="4043"/>
                  </a:lnTo>
                  <a:lnTo>
                    <a:pt x="1" y="3629"/>
                  </a:lnTo>
                  <a:lnTo>
                    <a:pt x="74" y="3215"/>
                  </a:lnTo>
                  <a:lnTo>
                    <a:pt x="171" y="2826"/>
                  </a:lnTo>
                  <a:lnTo>
                    <a:pt x="317" y="2460"/>
                  </a:lnTo>
                  <a:lnTo>
                    <a:pt x="488" y="2119"/>
                  </a:lnTo>
                  <a:lnTo>
                    <a:pt x="682" y="1778"/>
                  </a:lnTo>
                  <a:lnTo>
                    <a:pt x="926" y="1462"/>
                  </a:lnTo>
                  <a:lnTo>
                    <a:pt x="1170" y="1170"/>
                  </a:lnTo>
                  <a:lnTo>
                    <a:pt x="1462" y="926"/>
                  </a:lnTo>
                  <a:lnTo>
                    <a:pt x="1778" y="682"/>
                  </a:lnTo>
                  <a:lnTo>
                    <a:pt x="2119" y="488"/>
                  </a:lnTo>
                  <a:lnTo>
                    <a:pt x="2460" y="317"/>
                  </a:lnTo>
                  <a:lnTo>
                    <a:pt x="2826" y="171"/>
                  </a:lnTo>
                  <a:lnTo>
                    <a:pt x="3215" y="74"/>
                  </a:lnTo>
                  <a:lnTo>
                    <a:pt x="3629" y="25"/>
                  </a:lnTo>
                  <a:lnTo>
                    <a:pt x="4043" y="0"/>
                  </a:lnTo>
                  <a:lnTo>
                    <a:pt x="4043" y="0"/>
                  </a:lnTo>
                  <a:lnTo>
                    <a:pt x="4457" y="25"/>
                  </a:lnTo>
                  <a:lnTo>
                    <a:pt x="4847" y="74"/>
                  </a:lnTo>
                  <a:lnTo>
                    <a:pt x="5237" y="171"/>
                  </a:lnTo>
                  <a:lnTo>
                    <a:pt x="5602" y="317"/>
                  </a:lnTo>
                  <a:lnTo>
                    <a:pt x="5967" y="488"/>
                  </a:lnTo>
                  <a:lnTo>
                    <a:pt x="6308" y="682"/>
                  </a:lnTo>
                  <a:lnTo>
                    <a:pt x="6601" y="926"/>
                  </a:lnTo>
                  <a:lnTo>
                    <a:pt x="6893" y="1170"/>
                  </a:lnTo>
                  <a:lnTo>
                    <a:pt x="7161" y="1462"/>
                  </a:lnTo>
                  <a:lnTo>
                    <a:pt x="7380" y="1778"/>
                  </a:lnTo>
                  <a:lnTo>
                    <a:pt x="7599" y="2119"/>
                  </a:lnTo>
                  <a:lnTo>
                    <a:pt x="7770" y="2460"/>
                  </a:lnTo>
                  <a:lnTo>
                    <a:pt x="7892" y="2826"/>
                  </a:lnTo>
                  <a:lnTo>
                    <a:pt x="7989" y="3215"/>
                  </a:lnTo>
                  <a:lnTo>
                    <a:pt x="8062" y="3629"/>
                  </a:lnTo>
                  <a:lnTo>
                    <a:pt x="8086" y="4043"/>
                  </a:lnTo>
                  <a:lnTo>
                    <a:pt x="8086" y="4043"/>
                  </a:lnTo>
                  <a:lnTo>
                    <a:pt x="8062" y="4457"/>
                  </a:lnTo>
                  <a:lnTo>
                    <a:pt x="7989" y="4847"/>
                  </a:lnTo>
                  <a:lnTo>
                    <a:pt x="7892" y="5237"/>
                  </a:lnTo>
                  <a:lnTo>
                    <a:pt x="7770" y="5626"/>
                  </a:lnTo>
                  <a:lnTo>
                    <a:pt x="7599" y="5967"/>
                  </a:lnTo>
                  <a:lnTo>
                    <a:pt x="7380" y="6308"/>
                  </a:lnTo>
                  <a:lnTo>
                    <a:pt x="7161" y="6625"/>
                  </a:lnTo>
                  <a:lnTo>
                    <a:pt x="6893" y="6893"/>
                  </a:lnTo>
                  <a:lnTo>
                    <a:pt x="6601" y="7161"/>
                  </a:lnTo>
                  <a:lnTo>
                    <a:pt x="6308" y="7404"/>
                  </a:lnTo>
                  <a:lnTo>
                    <a:pt x="5967" y="7599"/>
                  </a:lnTo>
                  <a:lnTo>
                    <a:pt x="5602" y="7770"/>
                  </a:lnTo>
                  <a:lnTo>
                    <a:pt x="5237" y="7916"/>
                  </a:lnTo>
                  <a:lnTo>
                    <a:pt x="4847" y="8013"/>
                  </a:lnTo>
                  <a:lnTo>
                    <a:pt x="4457" y="8062"/>
                  </a:lnTo>
                  <a:lnTo>
                    <a:pt x="4043" y="8086"/>
                  </a:lnTo>
                  <a:lnTo>
                    <a:pt x="4043" y="8086"/>
                  </a:lnTo>
                  <a:lnTo>
                    <a:pt x="3629" y="8062"/>
                  </a:lnTo>
                  <a:lnTo>
                    <a:pt x="3215" y="8013"/>
                  </a:lnTo>
                  <a:lnTo>
                    <a:pt x="2826" y="7916"/>
                  </a:lnTo>
                  <a:lnTo>
                    <a:pt x="2460" y="7770"/>
                  </a:lnTo>
                  <a:lnTo>
                    <a:pt x="2119" y="7599"/>
                  </a:lnTo>
                  <a:lnTo>
                    <a:pt x="1778" y="7404"/>
                  </a:lnTo>
                  <a:lnTo>
                    <a:pt x="1462" y="7161"/>
                  </a:lnTo>
                  <a:lnTo>
                    <a:pt x="1170" y="6893"/>
                  </a:lnTo>
                  <a:lnTo>
                    <a:pt x="926" y="6625"/>
                  </a:lnTo>
                  <a:lnTo>
                    <a:pt x="682" y="6308"/>
                  </a:lnTo>
                  <a:lnTo>
                    <a:pt x="488" y="5967"/>
                  </a:lnTo>
                  <a:lnTo>
                    <a:pt x="317" y="5626"/>
                  </a:lnTo>
                  <a:lnTo>
                    <a:pt x="171" y="5237"/>
                  </a:lnTo>
                  <a:lnTo>
                    <a:pt x="74" y="4847"/>
                  </a:lnTo>
                  <a:lnTo>
                    <a:pt x="1" y="4457"/>
                  </a:lnTo>
                  <a:lnTo>
                    <a:pt x="1" y="4043"/>
                  </a:lnTo>
                  <a:lnTo>
                    <a:pt x="1" y="4043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724;p39">
              <a:extLst>
                <a:ext uri="{FF2B5EF4-FFF2-40B4-BE49-F238E27FC236}">
                  <a16:creationId xmlns:a16="http://schemas.microsoft.com/office/drawing/2014/main" id="{26A34DC0-4B4A-4ACA-9C3B-883B25A84C3C}"/>
                </a:ext>
              </a:extLst>
            </p:cNvPr>
            <p:cNvSpPr/>
            <p:nvPr/>
          </p:nvSpPr>
          <p:spPr>
            <a:xfrm>
              <a:off x="676100" y="5071350"/>
              <a:ext cx="86500" cy="7325"/>
            </a:xfrm>
            <a:custGeom>
              <a:avLst/>
              <a:gdLst/>
              <a:ahLst/>
              <a:cxnLst/>
              <a:rect l="l" t="t" r="r" b="b"/>
              <a:pathLst>
                <a:path w="3460" h="293" fill="none" extrusionOk="0">
                  <a:moveTo>
                    <a:pt x="1" y="1"/>
                  </a:moveTo>
                  <a:lnTo>
                    <a:pt x="3459" y="29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725;p39">
              <a:extLst>
                <a:ext uri="{FF2B5EF4-FFF2-40B4-BE49-F238E27FC236}">
                  <a16:creationId xmlns:a16="http://schemas.microsoft.com/office/drawing/2014/main" id="{6D62F355-E0A9-41B4-9F57-999B927630DF}"/>
                </a:ext>
              </a:extLst>
            </p:cNvPr>
            <p:cNvSpPr/>
            <p:nvPr/>
          </p:nvSpPr>
          <p:spPr>
            <a:xfrm>
              <a:off x="941575" y="5244275"/>
              <a:ext cx="37175" cy="37175"/>
            </a:xfrm>
            <a:custGeom>
              <a:avLst/>
              <a:gdLst/>
              <a:ahLst/>
              <a:cxnLst/>
              <a:rect l="l" t="t" r="r" b="b"/>
              <a:pathLst>
                <a:path w="1487" h="1487" fill="none" extrusionOk="0">
                  <a:moveTo>
                    <a:pt x="0" y="755"/>
                  </a:moveTo>
                  <a:lnTo>
                    <a:pt x="0" y="755"/>
                  </a:lnTo>
                  <a:lnTo>
                    <a:pt x="25" y="609"/>
                  </a:lnTo>
                  <a:lnTo>
                    <a:pt x="73" y="463"/>
                  </a:lnTo>
                  <a:lnTo>
                    <a:pt x="122" y="341"/>
                  </a:lnTo>
                  <a:lnTo>
                    <a:pt x="220" y="220"/>
                  </a:lnTo>
                  <a:lnTo>
                    <a:pt x="341" y="147"/>
                  </a:lnTo>
                  <a:lnTo>
                    <a:pt x="463" y="73"/>
                  </a:lnTo>
                  <a:lnTo>
                    <a:pt x="609" y="25"/>
                  </a:lnTo>
                  <a:lnTo>
                    <a:pt x="755" y="0"/>
                  </a:lnTo>
                  <a:lnTo>
                    <a:pt x="755" y="0"/>
                  </a:lnTo>
                  <a:lnTo>
                    <a:pt x="902" y="25"/>
                  </a:lnTo>
                  <a:lnTo>
                    <a:pt x="1048" y="73"/>
                  </a:lnTo>
                  <a:lnTo>
                    <a:pt x="1169" y="147"/>
                  </a:lnTo>
                  <a:lnTo>
                    <a:pt x="1267" y="220"/>
                  </a:lnTo>
                  <a:lnTo>
                    <a:pt x="1364" y="341"/>
                  </a:lnTo>
                  <a:lnTo>
                    <a:pt x="1437" y="463"/>
                  </a:lnTo>
                  <a:lnTo>
                    <a:pt x="1486" y="609"/>
                  </a:lnTo>
                  <a:lnTo>
                    <a:pt x="1486" y="755"/>
                  </a:lnTo>
                  <a:lnTo>
                    <a:pt x="1486" y="755"/>
                  </a:lnTo>
                  <a:lnTo>
                    <a:pt x="1486" y="902"/>
                  </a:lnTo>
                  <a:lnTo>
                    <a:pt x="1437" y="1048"/>
                  </a:lnTo>
                  <a:lnTo>
                    <a:pt x="1364" y="1169"/>
                  </a:lnTo>
                  <a:lnTo>
                    <a:pt x="1267" y="1267"/>
                  </a:lnTo>
                  <a:lnTo>
                    <a:pt x="1169" y="1364"/>
                  </a:lnTo>
                  <a:lnTo>
                    <a:pt x="1048" y="1437"/>
                  </a:lnTo>
                  <a:lnTo>
                    <a:pt x="902" y="1486"/>
                  </a:lnTo>
                  <a:lnTo>
                    <a:pt x="755" y="1486"/>
                  </a:lnTo>
                  <a:lnTo>
                    <a:pt x="755" y="1486"/>
                  </a:lnTo>
                  <a:lnTo>
                    <a:pt x="609" y="1486"/>
                  </a:lnTo>
                  <a:lnTo>
                    <a:pt x="463" y="1437"/>
                  </a:lnTo>
                  <a:lnTo>
                    <a:pt x="341" y="1364"/>
                  </a:lnTo>
                  <a:lnTo>
                    <a:pt x="220" y="1267"/>
                  </a:lnTo>
                  <a:lnTo>
                    <a:pt x="122" y="1169"/>
                  </a:lnTo>
                  <a:lnTo>
                    <a:pt x="73" y="1048"/>
                  </a:lnTo>
                  <a:lnTo>
                    <a:pt x="25" y="902"/>
                  </a:lnTo>
                  <a:lnTo>
                    <a:pt x="0" y="755"/>
                  </a:lnTo>
                  <a:lnTo>
                    <a:pt x="0" y="755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726;p39">
              <a:extLst>
                <a:ext uri="{FF2B5EF4-FFF2-40B4-BE49-F238E27FC236}">
                  <a16:creationId xmlns:a16="http://schemas.microsoft.com/office/drawing/2014/main" id="{BA7A3665-641E-4E01-AA3D-1D0C7C5173C2}"/>
                </a:ext>
              </a:extLst>
            </p:cNvPr>
            <p:cNvSpPr/>
            <p:nvPr/>
          </p:nvSpPr>
          <p:spPr>
            <a:xfrm>
              <a:off x="614600" y="5244275"/>
              <a:ext cx="37175" cy="37175"/>
            </a:xfrm>
            <a:custGeom>
              <a:avLst/>
              <a:gdLst/>
              <a:ahLst/>
              <a:cxnLst/>
              <a:rect l="l" t="t" r="r" b="b"/>
              <a:pathLst>
                <a:path w="1487" h="1487" fill="none" extrusionOk="0">
                  <a:moveTo>
                    <a:pt x="1" y="755"/>
                  </a:moveTo>
                  <a:lnTo>
                    <a:pt x="1" y="755"/>
                  </a:lnTo>
                  <a:lnTo>
                    <a:pt x="1" y="609"/>
                  </a:lnTo>
                  <a:lnTo>
                    <a:pt x="50" y="463"/>
                  </a:lnTo>
                  <a:lnTo>
                    <a:pt x="123" y="341"/>
                  </a:lnTo>
                  <a:lnTo>
                    <a:pt x="220" y="220"/>
                  </a:lnTo>
                  <a:lnTo>
                    <a:pt x="317" y="147"/>
                  </a:lnTo>
                  <a:lnTo>
                    <a:pt x="439" y="73"/>
                  </a:lnTo>
                  <a:lnTo>
                    <a:pt x="585" y="25"/>
                  </a:lnTo>
                  <a:lnTo>
                    <a:pt x="731" y="0"/>
                  </a:lnTo>
                  <a:lnTo>
                    <a:pt x="731" y="0"/>
                  </a:lnTo>
                  <a:lnTo>
                    <a:pt x="878" y="25"/>
                  </a:lnTo>
                  <a:lnTo>
                    <a:pt x="1024" y="73"/>
                  </a:lnTo>
                  <a:lnTo>
                    <a:pt x="1146" y="147"/>
                  </a:lnTo>
                  <a:lnTo>
                    <a:pt x="1267" y="220"/>
                  </a:lnTo>
                  <a:lnTo>
                    <a:pt x="1340" y="341"/>
                  </a:lnTo>
                  <a:lnTo>
                    <a:pt x="1413" y="463"/>
                  </a:lnTo>
                  <a:lnTo>
                    <a:pt x="1462" y="609"/>
                  </a:lnTo>
                  <a:lnTo>
                    <a:pt x="1486" y="755"/>
                  </a:lnTo>
                  <a:lnTo>
                    <a:pt x="1486" y="755"/>
                  </a:lnTo>
                  <a:lnTo>
                    <a:pt x="1462" y="902"/>
                  </a:lnTo>
                  <a:lnTo>
                    <a:pt x="1413" y="1048"/>
                  </a:lnTo>
                  <a:lnTo>
                    <a:pt x="1340" y="1169"/>
                  </a:lnTo>
                  <a:lnTo>
                    <a:pt x="1267" y="1267"/>
                  </a:lnTo>
                  <a:lnTo>
                    <a:pt x="1146" y="1364"/>
                  </a:lnTo>
                  <a:lnTo>
                    <a:pt x="1024" y="1437"/>
                  </a:lnTo>
                  <a:lnTo>
                    <a:pt x="878" y="1486"/>
                  </a:lnTo>
                  <a:lnTo>
                    <a:pt x="731" y="1486"/>
                  </a:lnTo>
                  <a:lnTo>
                    <a:pt x="731" y="1486"/>
                  </a:lnTo>
                  <a:lnTo>
                    <a:pt x="585" y="1486"/>
                  </a:lnTo>
                  <a:lnTo>
                    <a:pt x="439" y="1437"/>
                  </a:lnTo>
                  <a:lnTo>
                    <a:pt x="317" y="1364"/>
                  </a:lnTo>
                  <a:lnTo>
                    <a:pt x="220" y="1267"/>
                  </a:lnTo>
                  <a:lnTo>
                    <a:pt x="123" y="1169"/>
                  </a:lnTo>
                  <a:lnTo>
                    <a:pt x="50" y="1048"/>
                  </a:lnTo>
                  <a:lnTo>
                    <a:pt x="1" y="902"/>
                  </a:lnTo>
                  <a:lnTo>
                    <a:pt x="1" y="755"/>
                  </a:lnTo>
                  <a:lnTo>
                    <a:pt x="1" y="755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0822896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5000" r="-15000"/>
          </a:stretch>
        </a:blip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>
            <a:spLocks noGrp="1"/>
          </p:cNvSpPr>
          <p:nvPr>
            <p:ph type="title"/>
          </p:nvPr>
        </p:nvSpPr>
        <p:spPr>
          <a:xfrm>
            <a:off x="566928" y="670025"/>
            <a:ext cx="2383800" cy="62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4000" dirty="0"/>
              <a:t>Objetivo</a:t>
            </a:r>
          </a:p>
        </p:txBody>
      </p:sp>
      <p:sp>
        <p:nvSpPr>
          <p:cNvPr id="71" name="Google Shape;71;p14"/>
          <p:cNvSpPr txBox="1">
            <a:spLocks noGrp="1"/>
          </p:cNvSpPr>
          <p:nvPr>
            <p:ph type="sldNum" idx="12"/>
          </p:nvPr>
        </p:nvSpPr>
        <p:spPr>
          <a:xfrm>
            <a:off x="457200" y="4673650"/>
            <a:ext cx="548700" cy="2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72" name="Google Shape;72;p14"/>
          <p:cNvSpPr txBox="1">
            <a:spLocks noGrp="1"/>
          </p:cNvSpPr>
          <p:nvPr>
            <p:ph type="body" idx="1"/>
          </p:nvPr>
        </p:nvSpPr>
        <p:spPr>
          <a:xfrm>
            <a:off x="628261" y="2069288"/>
            <a:ext cx="2663952" cy="23327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MX" sz="1400" b="1" dirty="0"/>
              <a:t>APLICACIÓN WEB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s-MX"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MX" sz="1400" dirty="0"/>
              <a:t>Permitir emitir comentarios y datos de interés para compartir con otros usuarios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s-MX"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s-MX"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s-MX"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s-MX" sz="1000" dirty="0"/>
          </a:p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endParaRPr sz="1000" dirty="0"/>
          </a:p>
        </p:txBody>
      </p:sp>
      <p:grpSp>
        <p:nvGrpSpPr>
          <p:cNvPr id="11" name="Google Shape;307;p39">
            <a:extLst>
              <a:ext uri="{FF2B5EF4-FFF2-40B4-BE49-F238E27FC236}">
                <a16:creationId xmlns:a16="http://schemas.microsoft.com/office/drawing/2014/main" id="{F6D2C81E-E1B1-45D1-A587-E48B1A5A8FFB}"/>
              </a:ext>
            </a:extLst>
          </p:cNvPr>
          <p:cNvGrpSpPr/>
          <p:nvPr/>
        </p:nvGrpSpPr>
        <p:grpSpPr>
          <a:xfrm>
            <a:off x="5414576" y="3795932"/>
            <a:ext cx="997091" cy="829973"/>
            <a:chOff x="1247825" y="322750"/>
            <a:chExt cx="443300" cy="369000"/>
          </a:xfrm>
        </p:grpSpPr>
        <p:sp>
          <p:nvSpPr>
            <p:cNvPr id="12" name="Google Shape;308;p39">
              <a:extLst>
                <a:ext uri="{FF2B5EF4-FFF2-40B4-BE49-F238E27FC236}">
                  <a16:creationId xmlns:a16="http://schemas.microsoft.com/office/drawing/2014/main" id="{E6B86AE4-1D83-4C15-BAFF-18C801A8A63B}"/>
                </a:ext>
              </a:extLst>
            </p:cNvPr>
            <p:cNvSpPr/>
            <p:nvPr/>
          </p:nvSpPr>
          <p:spPr>
            <a:xfrm>
              <a:off x="1247825" y="322750"/>
              <a:ext cx="443300" cy="369000"/>
            </a:xfrm>
            <a:custGeom>
              <a:avLst/>
              <a:gdLst/>
              <a:ahLst/>
              <a:cxnLst/>
              <a:rect l="l" t="t" r="r" b="b"/>
              <a:pathLst>
                <a:path w="17732" h="14760" fill="none" extrusionOk="0">
                  <a:moveTo>
                    <a:pt x="16952" y="2558"/>
                  </a:moveTo>
                  <a:lnTo>
                    <a:pt x="13664" y="2558"/>
                  </a:lnTo>
                  <a:lnTo>
                    <a:pt x="13226" y="755"/>
                  </a:lnTo>
                  <a:lnTo>
                    <a:pt x="13226" y="755"/>
                  </a:lnTo>
                  <a:lnTo>
                    <a:pt x="13177" y="609"/>
                  </a:lnTo>
                  <a:lnTo>
                    <a:pt x="13104" y="463"/>
                  </a:lnTo>
                  <a:lnTo>
                    <a:pt x="13006" y="317"/>
                  </a:lnTo>
                  <a:lnTo>
                    <a:pt x="12885" y="220"/>
                  </a:lnTo>
                  <a:lnTo>
                    <a:pt x="12739" y="122"/>
                  </a:lnTo>
                  <a:lnTo>
                    <a:pt x="12592" y="49"/>
                  </a:lnTo>
                  <a:lnTo>
                    <a:pt x="12446" y="0"/>
                  </a:lnTo>
                  <a:lnTo>
                    <a:pt x="12276" y="0"/>
                  </a:lnTo>
                  <a:lnTo>
                    <a:pt x="5456" y="0"/>
                  </a:lnTo>
                  <a:lnTo>
                    <a:pt x="5456" y="0"/>
                  </a:lnTo>
                  <a:lnTo>
                    <a:pt x="5286" y="0"/>
                  </a:lnTo>
                  <a:lnTo>
                    <a:pt x="5140" y="49"/>
                  </a:lnTo>
                  <a:lnTo>
                    <a:pt x="4994" y="122"/>
                  </a:lnTo>
                  <a:lnTo>
                    <a:pt x="4848" y="220"/>
                  </a:lnTo>
                  <a:lnTo>
                    <a:pt x="4726" y="317"/>
                  </a:lnTo>
                  <a:lnTo>
                    <a:pt x="4628" y="463"/>
                  </a:lnTo>
                  <a:lnTo>
                    <a:pt x="4555" y="609"/>
                  </a:lnTo>
                  <a:lnTo>
                    <a:pt x="4507" y="755"/>
                  </a:lnTo>
                  <a:lnTo>
                    <a:pt x="4068" y="2558"/>
                  </a:lnTo>
                  <a:lnTo>
                    <a:pt x="3240" y="2558"/>
                  </a:lnTo>
                  <a:lnTo>
                    <a:pt x="3240" y="2558"/>
                  </a:lnTo>
                  <a:lnTo>
                    <a:pt x="3240" y="2558"/>
                  </a:lnTo>
                  <a:lnTo>
                    <a:pt x="3240" y="2460"/>
                  </a:lnTo>
                  <a:lnTo>
                    <a:pt x="3216" y="2363"/>
                  </a:lnTo>
                  <a:lnTo>
                    <a:pt x="3167" y="2290"/>
                  </a:lnTo>
                  <a:lnTo>
                    <a:pt x="3094" y="2217"/>
                  </a:lnTo>
                  <a:lnTo>
                    <a:pt x="3045" y="2144"/>
                  </a:lnTo>
                  <a:lnTo>
                    <a:pt x="2948" y="2119"/>
                  </a:lnTo>
                  <a:lnTo>
                    <a:pt x="2850" y="2071"/>
                  </a:lnTo>
                  <a:lnTo>
                    <a:pt x="2753" y="2071"/>
                  </a:lnTo>
                  <a:lnTo>
                    <a:pt x="2047" y="2071"/>
                  </a:lnTo>
                  <a:lnTo>
                    <a:pt x="2047" y="2071"/>
                  </a:lnTo>
                  <a:lnTo>
                    <a:pt x="1949" y="2071"/>
                  </a:lnTo>
                  <a:lnTo>
                    <a:pt x="1852" y="2119"/>
                  </a:lnTo>
                  <a:lnTo>
                    <a:pt x="1779" y="2144"/>
                  </a:lnTo>
                  <a:lnTo>
                    <a:pt x="1706" y="2217"/>
                  </a:lnTo>
                  <a:lnTo>
                    <a:pt x="1633" y="2290"/>
                  </a:lnTo>
                  <a:lnTo>
                    <a:pt x="1608" y="2363"/>
                  </a:lnTo>
                  <a:lnTo>
                    <a:pt x="1560" y="2460"/>
                  </a:lnTo>
                  <a:lnTo>
                    <a:pt x="1560" y="2558"/>
                  </a:lnTo>
                  <a:lnTo>
                    <a:pt x="1560" y="2558"/>
                  </a:lnTo>
                  <a:lnTo>
                    <a:pt x="780" y="2558"/>
                  </a:lnTo>
                  <a:lnTo>
                    <a:pt x="780" y="2558"/>
                  </a:lnTo>
                  <a:lnTo>
                    <a:pt x="634" y="2582"/>
                  </a:lnTo>
                  <a:lnTo>
                    <a:pt x="488" y="2631"/>
                  </a:lnTo>
                  <a:lnTo>
                    <a:pt x="342" y="2679"/>
                  </a:lnTo>
                  <a:lnTo>
                    <a:pt x="220" y="2777"/>
                  </a:lnTo>
                  <a:lnTo>
                    <a:pt x="123" y="2899"/>
                  </a:lnTo>
                  <a:lnTo>
                    <a:pt x="74" y="3045"/>
                  </a:lnTo>
                  <a:lnTo>
                    <a:pt x="25" y="3191"/>
                  </a:lnTo>
                  <a:lnTo>
                    <a:pt x="1" y="3337"/>
                  </a:lnTo>
                  <a:lnTo>
                    <a:pt x="1" y="13980"/>
                  </a:lnTo>
                  <a:lnTo>
                    <a:pt x="1" y="13980"/>
                  </a:lnTo>
                  <a:lnTo>
                    <a:pt x="25" y="14151"/>
                  </a:lnTo>
                  <a:lnTo>
                    <a:pt x="74" y="14297"/>
                  </a:lnTo>
                  <a:lnTo>
                    <a:pt x="123" y="14418"/>
                  </a:lnTo>
                  <a:lnTo>
                    <a:pt x="220" y="14540"/>
                  </a:lnTo>
                  <a:lnTo>
                    <a:pt x="342" y="14638"/>
                  </a:lnTo>
                  <a:lnTo>
                    <a:pt x="488" y="14711"/>
                  </a:lnTo>
                  <a:lnTo>
                    <a:pt x="634" y="14759"/>
                  </a:lnTo>
                  <a:lnTo>
                    <a:pt x="780" y="14759"/>
                  </a:lnTo>
                  <a:lnTo>
                    <a:pt x="16952" y="14759"/>
                  </a:lnTo>
                  <a:lnTo>
                    <a:pt x="16952" y="14759"/>
                  </a:lnTo>
                  <a:lnTo>
                    <a:pt x="17098" y="14759"/>
                  </a:lnTo>
                  <a:lnTo>
                    <a:pt x="17244" y="14711"/>
                  </a:lnTo>
                  <a:lnTo>
                    <a:pt x="17390" y="14638"/>
                  </a:lnTo>
                  <a:lnTo>
                    <a:pt x="17512" y="14540"/>
                  </a:lnTo>
                  <a:lnTo>
                    <a:pt x="17610" y="14418"/>
                  </a:lnTo>
                  <a:lnTo>
                    <a:pt x="17658" y="14297"/>
                  </a:lnTo>
                  <a:lnTo>
                    <a:pt x="17707" y="14151"/>
                  </a:lnTo>
                  <a:lnTo>
                    <a:pt x="17731" y="13980"/>
                  </a:lnTo>
                  <a:lnTo>
                    <a:pt x="17731" y="3337"/>
                  </a:lnTo>
                  <a:lnTo>
                    <a:pt x="17731" y="3337"/>
                  </a:lnTo>
                  <a:lnTo>
                    <a:pt x="17707" y="3191"/>
                  </a:lnTo>
                  <a:lnTo>
                    <a:pt x="17658" y="3045"/>
                  </a:lnTo>
                  <a:lnTo>
                    <a:pt x="17610" y="2899"/>
                  </a:lnTo>
                  <a:lnTo>
                    <a:pt x="17512" y="2777"/>
                  </a:lnTo>
                  <a:lnTo>
                    <a:pt x="17390" y="2679"/>
                  </a:lnTo>
                  <a:lnTo>
                    <a:pt x="17244" y="2631"/>
                  </a:lnTo>
                  <a:lnTo>
                    <a:pt x="17098" y="2582"/>
                  </a:lnTo>
                  <a:lnTo>
                    <a:pt x="16952" y="2558"/>
                  </a:lnTo>
                  <a:lnTo>
                    <a:pt x="16952" y="2558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09;p39">
              <a:extLst>
                <a:ext uri="{FF2B5EF4-FFF2-40B4-BE49-F238E27FC236}">
                  <a16:creationId xmlns:a16="http://schemas.microsoft.com/office/drawing/2014/main" id="{A48858EA-EDDC-4865-A8B6-61B9BC91EF09}"/>
                </a:ext>
              </a:extLst>
            </p:cNvPr>
            <p:cNvSpPr/>
            <p:nvPr/>
          </p:nvSpPr>
          <p:spPr>
            <a:xfrm>
              <a:off x="1398225" y="386675"/>
              <a:ext cx="142500" cy="25"/>
            </a:xfrm>
            <a:custGeom>
              <a:avLst/>
              <a:gdLst/>
              <a:ahLst/>
              <a:cxnLst/>
              <a:rect l="l" t="t" r="r" b="b"/>
              <a:pathLst>
                <a:path w="5700" h="1" fill="none" extrusionOk="0">
                  <a:moveTo>
                    <a:pt x="5700" y="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10;p39">
              <a:extLst>
                <a:ext uri="{FF2B5EF4-FFF2-40B4-BE49-F238E27FC236}">
                  <a16:creationId xmlns:a16="http://schemas.microsoft.com/office/drawing/2014/main" id="{C4843AE2-99CE-4C9A-8418-5D510A838D21}"/>
                </a:ext>
              </a:extLst>
            </p:cNvPr>
            <p:cNvSpPr/>
            <p:nvPr/>
          </p:nvSpPr>
          <p:spPr>
            <a:xfrm>
              <a:off x="1370225" y="450000"/>
              <a:ext cx="198500" cy="197900"/>
            </a:xfrm>
            <a:custGeom>
              <a:avLst/>
              <a:gdLst/>
              <a:ahLst/>
              <a:cxnLst/>
              <a:rect l="l" t="t" r="r" b="b"/>
              <a:pathLst>
                <a:path w="7940" h="7916" fill="none" extrusionOk="0">
                  <a:moveTo>
                    <a:pt x="3970" y="7916"/>
                  </a:moveTo>
                  <a:lnTo>
                    <a:pt x="3970" y="7916"/>
                  </a:lnTo>
                  <a:lnTo>
                    <a:pt x="3556" y="7892"/>
                  </a:lnTo>
                  <a:lnTo>
                    <a:pt x="3166" y="7843"/>
                  </a:lnTo>
                  <a:lnTo>
                    <a:pt x="2801" y="7745"/>
                  </a:lnTo>
                  <a:lnTo>
                    <a:pt x="2436" y="7624"/>
                  </a:lnTo>
                  <a:lnTo>
                    <a:pt x="2070" y="7453"/>
                  </a:lnTo>
                  <a:lnTo>
                    <a:pt x="1754" y="7258"/>
                  </a:lnTo>
                  <a:lnTo>
                    <a:pt x="1462" y="7015"/>
                  </a:lnTo>
                  <a:lnTo>
                    <a:pt x="1169" y="6771"/>
                  </a:lnTo>
                  <a:lnTo>
                    <a:pt x="901" y="6479"/>
                  </a:lnTo>
                  <a:lnTo>
                    <a:pt x="682" y="6187"/>
                  </a:lnTo>
                  <a:lnTo>
                    <a:pt x="487" y="5846"/>
                  </a:lnTo>
                  <a:lnTo>
                    <a:pt x="317" y="5505"/>
                  </a:lnTo>
                  <a:lnTo>
                    <a:pt x="195" y="5139"/>
                  </a:lnTo>
                  <a:lnTo>
                    <a:pt x="98" y="4750"/>
                  </a:lnTo>
                  <a:lnTo>
                    <a:pt x="25" y="4360"/>
                  </a:lnTo>
                  <a:lnTo>
                    <a:pt x="0" y="3970"/>
                  </a:lnTo>
                  <a:lnTo>
                    <a:pt x="0" y="3970"/>
                  </a:lnTo>
                  <a:lnTo>
                    <a:pt x="25" y="3556"/>
                  </a:lnTo>
                  <a:lnTo>
                    <a:pt x="98" y="3167"/>
                  </a:lnTo>
                  <a:lnTo>
                    <a:pt x="195" y="2777"/>
                  </a:lnTo>
                  <a:lnTo>
                    <a:pt x="317" y="2412"/>
                  </a:lnTo>
                  <a:lnTo>
                    <a:pt x="487" y="2071"/>
                  </a:lnTo>
                  <a:lnTo>
                    <a:pt x="682" y="1754"/>
                  </a:lnTo>
                  <a:lnTo>
                    <a:pt x="901" y="1437"/>
                  </a:lnTo>
                  <a:lnTo>
                    <a:pt x="1169" y="1170"/>
                  </a:lnTo>
                  <a:lnTo>
                    <a:pt x="1462" y="902"/>
                  </a:lnTo>
                  <a:lnTo>
                    <a:pt x="1754" y="682"/>
                  </a:lnTo>
                  <a:lnTo>
                    <a:pt x="2070" y="488"/>
                  </a:lnTo>
                  <a:lnTo>
                    <a:pt x="2436" y="317"/>
                  </a:lnTo>
                  <a:lnTo>
                    <a:pt x="2801" y="171"/>
                  </a:lnTo>
                  <a:lnTo>
                    <a:pt x="3166" y="74"/>
                  </a:lnTo>
                  <a:lnTo>
                    <a:pt x="3556" y="25"/>
                  </a:lnTo>
                  <a:lnTo>
                    <a:pt x="3970" y="1"/>
                  </a:lnTo>
                  <a:lnTo>
                    <a:pt x="3970" y="1"/>
                  </a:lnTo>
                  <a:lnTo>
                    <a:pt x="4384" y="25"/>
                  </a:lnTo>
                  <a:lnTo>
                    <a:pt x="4774" y="74"/>
                  </a:lnTo>
                  <a:lnTo>
                    <a:pt x="5139" y="171"/>
                  </a:lnTo>
                  <a:lnTo>
                    <a:pt x="5505" y="317"/>
                  </a:lnTo>
                  <a:lnTo>
                    <a:pt x="5870" y="488"/>
                  </a:lnTo>
                  <a:lnTo>
                    <a:pt x="6186" y="682"/>
                  </a:lnTo>
                  <a:lnTo>
                    <a:pt x="6479" y="902"/>
                  </a:lnTo>
                  <a:lnTo>
                    <a:pt x="6771" y="1170"/>
                  </a:lnTo>
                  <a:lnTo>
                    <a:pt x="7039" y="1437"/>
                  </a:lnTo>
                  <a:lnTo>
                    <a:pt x="7258" y="1754"/>
                  </a:lnTo>
                  <a:lnTo>
                    <a:pt x="7453" y="2071"/>
                  </a:lnTo>
                  <a:lnTo>
                    <a:pt x="7623" y="2412"/>
                  </a:lnTo>
                  <a:lnTo>
                    <a:pt x="7745" y="2777"/>
                  </a:lnTo>
                  <a:lnTo>
                    <a:pt x="7843" y="3167"/>
                  </a:lnTo>
                  <a:lnTo>
                    <a:pt x="7916" y="3556"/>
                  </a:lnTo>
                  <a:lnTo>
                    <a:pt x="7940" y="3970"/>
                  </a:lnTo>
                  <a:lnTo>
                    <a:pt x="7940" y="3970"/>
                  </a:lnTo>
                  <a:lnTo>
                    <a:pt x="7916" y="4360"/>
                  </a:lnTo>
                  <a:lnTo>
                    <a:pt x="7843" y="4750"/>
                  </a:lnTo>
                  <a:lnTo>
                    <a:pt x="7745" y="5139"/>
                  </a:lnTo>
                  <a:lnTo>
                    <a:pt x="7623" y="5505"/>
                  </a:lnTo>
                  <a:lnTo>
                    <a:pt x="7453" y="5846"/>
                  </a:lnTo>
                  <a:lnTo>
                    <a:pt x="7258" y="6187"/>
                  </a:lnTo>
                  <a:lnTo>
                    <a:pt x="7039" y="6479"/>
                  </a:lnTo>
                  <a:lnTo>
                    <a:pt x="6771" y="6771"/>
                  </a:lnTo>
                  <a:lnTo>
                    <a:pt x="6479" y="7015"/>
                  </a:lnTo>
                  <a:lnTo>
                    <a:pt x="6186" y="7258"/>
                  </a:lnTo>
                  <a:lnTo>
                    <a:pt x="5870" y="7453"/>
                  </a:lnTo>
                  <a:lnTo>
                    <a:pt x="5505" y="7624"/>
                  </a:lnTo>
                  <a:lnTo>
                    <a:pt x="5139" y="7745"/>
                  </a:lnTo>
                  <a:lnTo>
                    <a:pt x="4774" y="7843"/>
                  </a:lnTo>
                  <a:lnTo>
                    <a:pt x="4384" y="7892"/>
                  </a:lnTo>
                  <a:lnTo>
                    <a:pt x="3970" y="7916"/>
                  </a:lnTo>
                  <a:lnTo>
                    <a:pt x="3970" y="7916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11;p39">
              <a:extLst>
                <a:ext uri="{FF2B5EF4-FFF2-40B4-BE49-F238E27FC236}">
                  <a16:creationId xmlns:a16="http://schemas.microsoft.com/office/drawing/2014/main" id="{259C772A-0250-4FF7-9DAB-6C9F607EF66A}"/>
                </a:ext>
              </a:extLst>
            </p:cNvPr>
            <p:cNvSpPr/>
            <p:nvPr/>
          </p:nvSpPr>
          <p:spPr>
            <a:xfrm>
              <a:off x="1403100" y="482875"/>
              <a:ext cx="132750" cy="132150"/>
            </a:xfrm>
            <a:custGeom>
              <a:avLst/>
              <a:gdLst/>
              <a:ahLst/>
              <a:cxnLst/>
              <a:rect l="l" t="t" r="r" b="b"/>
              <a:pathLst>
                <a:path w="5310" h="5286" fill="none" extrusionOk="0">
                  <a:moveTo>
                    <a:pt x="2655" y="5286"/>
                  </a:moveTo>
                  <a:lnTo>
                    <a:pt x="2655" y="5286"/>
                  </a:lnTo>
                  <a:lnTo>
                    <a:pt x="2387" y="5286"/>
                  </a:lnTo>
                  <a:lnTo>
                    <a:pt x="2119" y="5237"/>
                  </a:lnTo>
                  <a:lnTo>
                    <a:pt x="1876" y="5164"/>
                  </a:lnTo>
                  <a:lnTo>
                    <a:pt x="1632" y="5091"/>
                  </a:lnTo>
                  <a:lnTo>
                    <a:pt x="1389" y="4969"/>
                  </a:lnTo>
                  <a:lnTo>
                    <a:pt x="1169" y="4847"/>
                  </a:lnTo>
                  <a:lnTo>
                    <a:pt x="975" y="4677"/>
                  </a:lnTo>
                  <a:lnTo>
                    <a:pt x="780" y="4506"/>
                  </a:lnTo>
                  <a:lnTo>
                    <a:pt x="609" y="4336"/>
                  </a:lnTo>
                  <a:lnTo>
                    <a:pt x="463" y="4117"/>
                  </a:lnTo>
                  <a:lnTo>
                    <a:pt x="317" y="3897"/>
                  </a:lnTo>
                  <a:lnTo>
                    <a:pt x="220" y="3678"/>
                  </a:lnTo>
                  <a:lnTo>
                    <a:pt x="122" y="3435"/>
                  </a:lnTo>
                  <a:lnTo>
                    <a:pt x="74" y="3191"/>
                  </a:lnTo>
                  <a:lnTo>
                    <a:pt x="25" y="2923"/>
                  </a:lnTo>
                  <a:lnTo>
                    <a:pt x="0" y="2655"/>
                  </a:lnTo>
                  <a:lnTo>
                    <a:pt x="0" y="2655"/>
                  </a:lnTo>
                  <a:lnTo>
                    <a:pt x="25" y="2387"/>
                  </a:lnTo>
                  <a:lnTo>
                    <a:pt x="74" y="2120"/>
                  </a:lnTo>
                  <a:lnTo>
                    <a:pt x="122" y="1852"/>
                  </a:lnTo>
                  <a:lnTo>
                    <a:pt x="220" y="1608"/>
                  </a:lnTo>
                  <a:lnTo>
                    <a:pt x="317" y="1389"/>
                  </a:lnTo>
                  <a:lnTo>
                    <a:pt x="463" y="1170"/>
                  </a:lnTo>
                  <a:lnTo>
                    <a:pt x="609" y="975"/>
                  </a:lnTo>
                  <a:lnTo>
                    <a:pt x="780" y="780"/>
                  </a:lnTo>
                  <a:lnTo>
                    <a:pt x="975" y="610"/>
                  </a:lnTo>
                  <a:lnTo>
                    <a:pt x="1169" y="463"/>
                  </a:lnTo>
                  <a:lnTo>
                    <a:pt x="1389" y="317"/>
                  </a:lnTo>
                  <a:lnTo>
                    <a:pt x="1632" y="220"/>
                  </a:lnTo>
                  <a:lnTo>
                    <a:pt x="1876" y="122"/>
                  </a:lnTo>
                  <a:lnTo>
                    <a:pt x="2119" y="49"/>
                  </a:lnTo>
                  <a:lnTo>
                    <a:pt x="2387" y="25"/>
                  </a:lnTo>
                  <a:lnTo>
                    <a:pt x="2655" y="1"/>
                  </a:lnTo>
                  <a:lnTo>
                    <a:pt x="2655" y="1"/>
                  </a:lnTo>
                  <a:lnTo>
                    <a:pt x="2923" y="25"/>
                  </a:lnTo>
                  <a:lnTo>
                    <a:pt x="3191" y="49"/>
                  </a:lnTo>
                  <a:lnTo>
                    <a:pt x="3435" y="122"/>
                  </a:lnTo>
                  <a:lnTo>
                    <a:pt x="3678" y="220"/>
                  </a:lnTo>
                  <a:lnTo>
                    <a:pt x="3922" y="317"/>
                  </a:lnTo>
                  <a:lnTo>
                    <a:pt x="4141" y="463"/>
                  </a:lnTo>
                  <a:lnTo>
                    <a:pt x="4336" y="610"/>
                  </a:lnTo>
                  <a:lnTo>
                    <a:pt x="4530" y="780"/>
                  </a:lnTo>
                  <a:lnTo>
                    <a:pt x="4701" y="975"/>
                  </a:lnTo>
                  <a:lnTo>
                    <a:pt x="4847" y="1170"/>
                  </a:lnTo>
                  <a:lnTo>
                    <a:pt x="4993" y="1389"/>
                  </a:lnTo>
                  <a:lnTo>
                    <a:pt x="5091" y="1608"/>
                  </a:lnTo>
                  <a:lnTo>
                    <a:pt x="5188" y="1852"/>
                  </a:lnTo>
                  <a:lnTo>
                    <a:pt x="5237" y="2120"/>
                  </a:lnTo>
                  <a:lnTo>
                    <a:pt x="5285" y="2387"/>
                  </a:lnTo>
                  <a:lnTo>
                    <a:pt x="5310" y="2655"/>
                  </a:lnTo>
                  <a:lnTo>
                    <a:pt x="5310" y="2655"/>
                  </a:lnTo>
                  <a:lnTo>
                    <a:pt x="5285" y="2923"/>
                  </a:lnTo>
                  <a:lnTo>
                    <a:pt x="5237" y="3191"/>
                  </a:lnTo>
                  <a:lnTo>
                    <a:pt x="5188" y="3435"/>
                  </a:lnTo>
                  <a:lnTo>
                    <a:pt x="5091" y="3678"/>
                  </a:lnTo>
                  <a:lnTo>
                    <a:pt x="4993" y="3897"/>
                  </a:lnTo>
                  <a:lnTo>
                    <a:pt x="4847" y="4117"/>
                  </a:lnTo>
                  <a:lnTo>
                    <a:pt x="4701" y="4336"/>
                  </a:lnTo>
                  <a:lnTo>
                    <a:pt x="4530" y="4506"/>
                  </a:lnTo>
                  <a:lnTo>
                    <a:pt x="4336" y="4677"/>
                  </a:lnTo>
                  <a:lnTo>
                    <a:pt x="4141" y="4847"/>
                  </a:lnTo>
                  <a:lnTo>
                    <a:pt x="3922" y="4969"/>
                  </a:lnTo>
                  <a:lnTo>
                    <a:pt x="3678" y="5091"/>
                  </a:lnTo>
                  <a:lnTo>
                    <a:pt x="3435" y="5164"/>
                  </a:lnTo>
                  <a:lnTo>
                    <a:pt x="3191" y="5237"/>
                  </a:lnTo>
                  <a:lnTo>
                    <a:pt x="2923" y="5286"/>
                  </a:lnTo>
                  <a:lnTo>
                    <a:pt x="2655" y="5286"/>
                  </a:lnTo>
                  <a:lnTo>
                    <a:pt x="2655" y="5286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12;p39">
              <a:extLst>
                <a:ext uri="{FF2B5EF4-FFF2-40B4-BE49-F238E27FC236}">
                  <a16:creationId xmlns:a16="http://schemas.microsoft.com/office/drawing/2014/main" id="{D094CFAF-6CD3-4F4E-8EFA-717EAB50BDEA}"/>
                </a:ext>
              </a:extLst>
            </p:cNvPr>
            <p:cNvSpPr/>
            <p:nvPr/>
          </p:nvSpPr>
          <p:spPr>
            <a:xfrm>
              <a:off x="1588800" y="435400"/>
              <a:ext cx="66400" cy="43850"/>
            </a:xfrm>
            <a:custGeom>
              <a:avLst/>
              <a:gdLst/>
              <a:ahLst/>
              <a:cxnLst/>
              <a:rect l="l" t="t" r="r" b="b"/>
              <a:pathLst>
                <a:path w="2656" h="1754" fill="none" extrusionOk="0">
                  <a:moveTo>
                    <a:pt x="2655" y="1266"/>
                  </a:moveTo>
                  <a:lnTo>
                    <a:pt x="2655" y="1266"/>
                  </a:lnTo>
                  <a:lnTo>
                    <a:pt x="2655" y="1364"/>
                  </a:lnTo>
                  <a:lnTo>
                    <a:pt x="2631" y="1461"/>
                  </a:lnTo>
                  <a:lnTo>
                    <a:pt x="2582" y="1534"/>
                  </a:lnTo>
                  <a:lnTo>
                    <a:pt x="2509" y="1607"/>
                  </a:lnTo>
                  <a:lnTo>
                    <a:pt x="2461" y="1680"/>
                  </a:lnTo>
                  <a:lnTo>
                    <a:pt x="2363" y="1705"/>
                  </a:lnTo>
                  <a:lnTo>
                    <a:pt x="2266" y="1754"/>
                  </a:lnTo>
                  <a:lnTo>
                    <a:pt x="2168" y="1754"/>
                  </a:lnTo>
                  <a:lnTo>
                    <a:pt x="488" y="1754"/>
                  </a:lnTo>
                  <a:lnTo>
                    <a:pt x="488" y="1754"/>
                  </a:lnTo>
                  <a:lnTo>
                    <a:pt x="390" y="1754"/>
                  </a:lnTo>
                  <a:lnTo>
                    <a:pt x="293" y="1705"/>
                  </a:lnTo>
                  <a:lnTo>
                    <a:pt x="220" y="1680"/>
                  </a:lnTo>
                  <a:lnTo>
                    <a:pt x="147" y="1607"/>
                  </a:lnTo>
                  <a:lnTo>
                    <a:pt x="74" y="1534"/>
                  </a:lnTo>
                  <a:lnTo>
                    <a:pt x="49" y="1461"/>
                  </a:lnTo>
                  <a:lnTo>
                    <a:pt x="1" y="1364"/>
                  </a:lnTo>
                  <a:lnTo>
                    <a:pt x="1" y="1266"/>
                  </a:lnTo>
                  <a:lnTo>
                    <a:pt x="1" y="487"/>
                  </a:lnTo>
                  <a:lnTo>
                    <a:pt x="1" y="487"/>
                  </a:lnTo>
                  <a:lnTo>
                    <a:pt x="1" y="390"/>
                  </a:lnTo>
                  <a:lnTo>
                    <a:pt x="49" y="292"/>
                  </a:lnTo>
                  <a:lnTo>
                    <a:pt x="74" y="219"/>
                  </a:lnTo>
                  <a:lnTo>
                    <a:pt x="147" y="146"/>
                  </a:lnTo>
                  <a:lnTo>
                    <a:pt x="220" y="73"/>
                  </a:lnTo>
                  <a:lnTo>
                    <a:pt x="293" y="49"/>
                  </a:lnTo>
                  <a:lnTo>
                    <a:pt x="390" y="0"/>
                  </a:lnTo>
                  <a:lnTo>
                    <a:pt x="488" y="0"/>
                  </a:lnTo>
                  <a:lnTo>
                    <a:pt x="2168" y="0"/>
                  </a:lnTo>
                  <a:lnTo>
                    <a:pt x="2168" y="0"/>
                  </a:lnTo>
                  <a:lnTo>
                    <a:pt x="2266" y="0"/>
                  </a:lnTo>
                  <a:lnTo>
                    <a:pt x="2363" y="49"/>
                  </a:lnTo>
                  <a:lnTo>
                    <a:pt x="2461" y="73"/>
                  </a:lnTo>
                  <a:lnTo>
                    <a:pt x="2509" y="146"/>
                  </a:lnTo>
                  <a:lnTo>
                    <a:pt x="2582" y="219"/>
                  </a:lnTo>
                  <a:lnTo>
                    <a:pt x="2631" y="292"/>
                  </a:lnTo>
                  <a:lnTo>
                    <a:pt x="2655" y="390"/>
                  </a:lnTo>
                  <a:lnTo>
                    <a:pt x="2655" y="487"/>
                  </a:lnTo>
                  <a:lnTo>
                    <a:pt x="2655" y="1266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" name="Google Shape;527;p39">
            <a:extLst>
              <a:ext uri="{FF2B5EF4-FFF2-40B4-BE49-F238E27FC236}">
                <a16:creationId xmlns:a16="http://schemas.microsoft.com/office/drawing/2014/main" id="{0D2D8C29-FE46-4C96-B18D-9C75D1B4BFE2}"/>
              </a:ext>
            </a:extLst>
          </p:cNvPr>
          <p:cNvGrpSpPr/>
          <p:nvPr/>
        </p:nvGrpSpPr>
        <p:grpSpPr>
          <a:xfrm>
            <a:off x="3569167" y="3795072"/>
            <a:ext cx="854391" cy="705735"/>
            <a:chOff x="5268225" y="4341925"/>
            <a:chExt cx="468850" cy="387275"/>
          </a:xfrm>
        </p:grpSpPr>
        <p:sp>
          <p:nvSpPr>
            <p:cNvPr id="19" name="Google Shape;528;p39">
              <a:extLst>
                <a:ext uri="{FF2B5EF4-FFF2-40B4-BE49-F238E27FC236}">
                  <a16:creationId xmlns:a16="http://schemas.microsoft.com/office/drawing/2014/main" id="{7E9A299C-7E0E-4A39-8E55-282DEB5E69E8}"/>
                </a:ext>
              </a:extLst>
            </p:cNvPr>
            <p:cNvSpPr/>
            <p:nvPr/>
          </p:nvSpPr>
          <p:spPr>
            <a:xfrm>
              <a:off x="5652425" y="4676800"/>
              <a:ext cx="65775" cy="52400"/>
            </a:xfrm>
            <a:custGeom>
              <a:avLst/>
              <a:gdLst/>
              <a:ahLst/>
              <a:cxnLst/>
              <a:rect l="l" t="t" r="r" b="b"/>
              <a:pathLst>
                <a:path w="2631" h="2096" fill="none" extrusionOk="0">
                  <a:moveTo>
                    <a:pt x="1" y="1"/>
                  </a:moveTo>
                  <a:lnTo>
                    <a:pt x="1" y="780"/>
                  </a:lnTo>
                  <a:lnTo>
                    <a:pt x="1" y="780"/>
                  </a:lnTo>
                  <a:lnTo>
                    <a:pt x="25" y="1048"/>
                  </a:lnTo>
                  <a:lnTo>
                    <a:pt x="122" y="1291"/>
                  </a:lnTo>
                  <a:lnTo>
                    <a:pt x="244" y="1511"/>
                  </a:lnTo>
                  <a:lnTo>
                    <a:pt x="390" y="1705"/>
                  </a:lnTo>
                  <a:lnTo>
                    <a:pt x="585" y="1852"/>
                  </a:lnTo>
                  <a:lnTo>
                    <a:pt x="804" y="1973"/>
                  </a:lnTo>
                  <a:lnTo>
                    <a:pt x="1048" y="2071"/>
                  </a:lnTo>
                  <a:lnTo>
                    <a:pt x="1316" y="2095"/>
                  </a:lnTo>
                  <a:lnTo>
                    <a:pt x="1316" y="2095"/>
                  </a:lnTo>
                  <a:lnTo>
                    <a:pt x="1584" y="2071"/>
                  </a:lnTo>
                  <a:lnTo>
                    <a:pt x="1827" y="1973"/>
                  </a:lnTo>
                  <a:lnTo>
                    <a:pt x="2046" y="1852"/>
                  </a:lnTo>
                  <a:lnTo>
                    <a:pt x="2241" y="1705"/>
                  </a:lnTo>
                  <a:lnTo>
                    <a:pt x="2412" y="1511"/>
                  </a:lnTo>
                  <a:lnTo>
                    <a:pt x="2533" y="1291"/>
                  </a:lnTo>
                  <a:lnTo>
                    <a:pt x="2607" y="1048"/>
                  </a:lnTo>
                  <a:lnTo>
                    <a:pt x="2631" y="780"/>
                  </a:lnTo>
                  <a:lnTo>
                    <a:pt x="263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529;p39">
              <a:extLst>
                <a:ext uri="{FF2B5EF4-FFF2-40B4-BE49-F238E27FC236}">
                  <a16:creationId xmlns:a16="http://schemas.microsoft.com/office/drawing/2014/main" id="{38A86D75-4DD0-464C-8574-0B6BB9101C64}"/>
                </a:ext>
              </a:extLst>
            </p:cNvPr>
            <p:cNvSpPr/>
            <p:nvPr/>
          </p:nvSpPr>
          <p:spPr>
            <a:xfrm>
              <a:off x="5287100" y="4676800"/>
              <a:ext cx="65775" cy="52400"/>
            </a:xfrm>
            <a:custGeom>
              <a:avLst/>
              <a:gdLst/>
              <a:ahLst/>
              <a:cxnLst/>
              <a:rect l="l" t="t" r="r" b="b"/>
              <a:pathLst>
                <a:path w="2631" h="2096" fill="none" extrusionOk="0">
                  <a:moveTo>
                    <a:pt x="1" y="1"/>
                  </a:moveTo>
                  <a:lnTo>
                    <a:pt x="1" y="780"/>
                  </a:lnTo>
                  <a:lnTo>
                    <a:pt x="1" y="780"/>
                  </a:lnTo>
                  <a:lnTo>
                    <a:pt x="25" y="1048"/>
                  </a:lnTo>
                  <a:lnTo>
                    <a:pt x="98" y="1291"/>
                  </a:lnTo>
                  <a:lnTo>
                    <a:pt x="220" y="1511"/>
                  </a:lnTo>
                  <a:lnTo>
                    <a:pt x="390" y="1705"/>
                  </a:lnTo>
                  <a:lnTo>
                    <a:pt x="585" y="1852"/>
                  </a:lnTo>
                  <a:lnTo>
                    <a:pt x="804" y="1973"/>
                  </a:lnTo>
                  <a:lnTo>
                    <a:pt x="1048" y="2071"/>
                  </a:lnTo>
                  <a:lnTo>
                    <a:pt x="1316" y="2095"/>
                  </a:lnTo>
                  <a:lnTo>
                    <a:pt x="1316" y="2095"/>
                  </a:lnTo>
                  <a:lnTo>
                    <a:pt x="1584" y="2071"/>
                  </a:lnTo>
                  <a:lnTo>
                    <a:pt x="1827" y="1973"/>
                  </a:lnTo>
                  <a:lnTo>
                    <a:pt x="2046" y="1852"/>
                  </a:lnTo>
                  <a:lnTo>
                    <a:pt x="2241" y="1705"/>
                  </a:lnTo>
                  <a:lnTo>
                    <a:pt x="2387" y="1511"/>
                  </a:lnTo>
                  <a:lnTo>
                    <a:pt x="2509" y="1291"/>
                  </a:lnTo>
                  <a:lnTo>
                    <a:pt x="2607" y="1048"/>
                  </a:lnTo>
                  <a:lnTo>
                    <a:pt x="2631" y="780"/>
                  </a:lnTo>
                  <a:lnTo>
                    <a:pt x="263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530;p39">
              <a:extLst>
                <a:ext uri="{FF2B5EF4-FFF2-40B4-BE49-F238E27FC236}">
                  <a16:creationId xmlns:a16="http://schemas.microsoft.com/office/drawing/2014/main" id="{954ABBAD-C69D-44A2-83BB-000E0B9322A4}"/>
                </a:ext>
              </a:extLst>
            </p:cNvPr>
            <p:cNvSpPr/>
            <p:nvPr/>
          </p:nvSpPr>
          <p:spPr>
            <a:xfrm>
              <a:off x="5268225" y="4341925"/>
              <a:ext cx="468850" cy="333075"/>
            </a:xfrm>
            <a:custGeom>
              <a:avLst/>
              <a:gdLst/>
              <a:ahLst/>
              <a:cxnLst/>
              <a:rect l="l" t="t" r="r" b="b"/>
              <a:pathLst>
                <a:path w="18754" h="13323" fill="none" extrusionOk="0">
                  <a:moveTo>
                    <a:pt x="18754" y="5553"/>
                  </a:moveTo>
                  <a:lnTo>
                    <a:pt x="18754" y="5553"/>
                  </a:lnTo>
                  <a:lnTo>
                    <a:pt x="18730" y="5334"/>
                  </a:lnTo>
                  <a:lnTo>
                    <a:pt x="18681" y="5091"/>
                  </a:lnTo>
                  <a:lnTo>
                    <a:pt x="18583" y="4847"/>
                  </a:lnTo>
                  <a:lnTo>
                    <a:pt x="18462" y="4628"/>
                  </a:lnTo>
                  <a:lnTo>
                    <a:pt x="18291" y="4433"/>
                  </a:lnTo>
                  <a:lnTo>
                    <a:pt x="18121" y="4287"/>
                  </a:lnTo>
                  <a:lnTo>
                    <a:pt x="18023" y="4214"/>
                  </a:lnTo>
                  <a:lnTo>
                    <a:pt x="17926" y="4165"/>
                  </a:lnTo>
                  <a:lnTo>
                    <a:pt x="17828" y="4141"/>
                  </a:lnTo>
                  <a:lnTo>
                    <a:pt x="17731" y="4141"/>
                  </a:lnTo>
                  <a:lnTo>
                    <a:pt x="16489" y="4141"/>
                  </a:lnTo>
                  <a:lnTo>
                    <a:pt x="15588" y="1803"/>
                  </a:lnTo>
                  <a:lnTo>
                    <a:pt x="15588" y="1803"/>
                  </a:lnTo>
                  <a:lnTo>
                    <a:pt x="15490" y="1583"/>
                  </a:lnTo>
                  <a:lnTo>
                    <a:pt x="15344" y="1364"/>
                  </a:lnTo>
                  <a:lnTo>
                    <a:pt x="15174" y="1169"/>
                  </a:lnTo>
                  <a:lnTo>
                    <a:pt x="15003" y="975"/>
                  </a:lnTo>
                  <a:lnTo>
                    <a:pt x="14784" y="804"/>
                  </a:lnTo>
                  <a:lnTo>
                    <a:pt x="14565" y="658"/>
                  </a:lnTo>
                  <a:lnTo>
                    <a:pt x="14346" y="536"/>
                  </a:lnTo>
                  <a:lnTo>
                    <a:pt x="14102" y="439"/>
                  </a:lnTo>
                  <a:lnTo>
                    <a:pt x="14102" y="439"/>
                  </a:lnTo>
                  <a:lnTo>
                    <a:pt x="13810" y="390"/>
                  </a:lnTo>
                  <a:lnTo>
                    <a:pt x="13444" y="317"/>
                  </a:lnTo>
                  <a:lnTo>
                    <a:pt x="12933" y="220"/>
                  </a:lnTo>
                  <a:lnTo>
                    <a:pt x="12275" y="147"/>
                  </a:lnTo>
                  <a:lnTo>
                    <a:pt x="11472" y="73"/>
                  </a:lnTo>
                  <a:lnTo>
                    <a:pt x="10498" y="25"/>
                  </a:lnTo>
                  <a:lnTo>
                    <a:pt x="9377" y="0"/>
                  </a:lnTo>
                  <a:lnTo>
                    <a:pt x="9377" y="0"/>
                  </a:lnTo>
                  <a:lnTo>
                    <a:pt x="8257" y="25"/>
                  </a:lnTo>
                  <a:lnTo>
                    <a:pt x="7283" y="73"/>
                  </a:lnTo>
                  <a:lnTo>
                    <a:pt x="6479" y="147"/>
                  </a:lnTo>
                  <a:lnTo>
                    <a:pt x="5821" y="220"/>
                  </a:lnTo>
                  <a:lnTo>
                    <a:pt x="5310" y="317"/>
                  </a:lnTo>
                  <a:lnTo>
                    <a:pt x="4945" y="390"/>
                  </a:lnTo>
                  <a:lnTo>
                    <a:pt x="4652" y="439"/>
                  </a:lnTo>
                  <a:lnTo>
                    <a:pt x="4652" y="439"/>
                  </a:lnTo>
                  <a:lnTo>
                    <a:pt x="4409" y="536"/>
                  </a:lnTo>
                  <a:lnTo>
                    <a:pt x="4190" y="658"/>
                  </a:lnTo>
                  <a:lnTo>
                    <a:pt x="3970" y="804"/>
                  </a:lnTo>
                  <a:lnTo>
                    <a:pt x="3751" y="975"/>
                  </a:lnTo>
                  <a:lnTo>
                    <a:pt x="3581" y="1169"/>
                  </a:lnTo>
                  <a:lnTo>
                    <a:pt x="3410" y="1364"/>
                  </a:lnTo>
                  <a:lnTo>
                    <a:pt x="3264" y="1583"/>
                  </a:lnTo>
                  <a:lnTo>
                    <a:pt x="3167" y="1803"/>
                  </a:lnTo>
                  <a:lnTo>
                    <a:pt x="2266" y="4141"/>
                  </a:lnTo>
                  <a:lnTo>
                    <a:pt x="1023" y="4141"/>
                  </a:lnTo>
                  <a:lnTo>
                    <a:pt x="1023" y="4141"/>
                  </a:lnTo>
                  <a:lnTo>
                    <a:pt x="926" y="4141"/>
                  </a:lnTo>
                  <a:lnTo>
                    <a:pt x="829" y="4165"/>
                  </a:lnTo>
                  <a:lnTo>
                    <a:pt x="731" y="4214"/>
                  </a:lnTo>
                  <a:lnTo>
                    <a:pt x="634" y="4287"/>
                  </a:lnTo>
                  <a:lnTo>
                    <a:pt x="463" y="4433"/>
                  </a:lnTo>
                  <a:lnTo>
                    <a:pt x="293" y="4628"/>
                  </a:lnTo>
                  <a:lnTo>
                    <a:pt x="171" y="4847"/>
                  </a:lnTo>
                  <a:lnTo>
                    <a:pt x="74" y="5091"/>
                  </a:lnTo>
                  <a:lnTo>
                    <a:pt x="25" y="5334"/>
                  </a:lnTo>
                  <a:lnTo>
                    <a:pt x="1" y="5553"/>
                  </a:lnTo>
                  <a:lnTo>
                    <a:pt x="1" y="5553"/>
                  </a:lnTo>
                  <a:lnTo>
                    <a:pt x="25" y="5748"/>
                  </a:lnTo>
                  <a:lnTo>
                    <a:pt x="74" y="5894"/>
                  </a:lnTo>
                  <a:lnTo>
                    <a:pt x="171" y="6016"/>
                  </a:lnTo>
                  <a:lnTo>
                    <a:pt x="293" y="6089"/>
                  </a:lnTo>
                  <a:lnTo>
                    <a:pt x="463" y="6138"/>
                  </a:lnTo>
                  <a:lnTo>
                    <a:pt x="634" y="6187"/>
                  </a:lnTo>
                  <a:lnTo>
                    <a:pt x="1023" y="6187"/>
                  </a:lnTo>
                  <a:lnTo>
                    <a:pt x="1462" y="6187"/>
                  </a:lnTo>
                  <a:lnTo>
                    <a:pt x="1145" y="7015"/>
                  </a:lnTo>
                  <a:lnTo>
                    <a:pt x="1145" y="7015"/>
                  </a:lnTo>
                  <a:lnTo>
                    <a:pt x="999" y="7526"/>
                  </a:lnTo>
                  <a:lnTo>
                    <a:pt x="877" y="8086"/>
                  </a:lnTo>
                  <a:lnTo>
                    <a:pt x="780" y="8671"/>
                  </a:lnTo>
                  <a:lnTo>
                    <a:pt x="756" y="9207"/>
                  </a:lnTo>
                  <a:lnTo>
                    <a:pt x="756" y="13323"/>
                  </a:lnTo>
                  <a:lnTo>
                    <a:pt x="17999" y="13323"/>
                  </a:lnTo>
                  <a:lnTo>
                    <a:pt x="17999" y="9207"/>
                  </a:lnTo>
                  <a:lnTo>
                    <a:pt x="17999" y="9207"/>
                  </a:lnTo>
                  <a:lnTo>
                    <a:pt x="17975" y="8671"/>
                  </a:lnTo>
                  <a:lnTo>
                    <a:pt x="17877" y="8086"/>
                  </a:lnTo>
                  <a:lnTo>
                    <a:pt x="17755" y="7526"/>
                  </a:lnTo>
                  <a:lnTo>
                    <a:pt x="17609" y="7015"/>
                  </a:lnTo>
                  <a:lnTo>
                    <a:pt x="17293" y="6187"/>
                  </a:lnTo>
                  <a:lnTo>
                    <a:pt x="17731" y="6187"/>
                  </a:lnTo>
                  <a:lnTo>
                    <a:pt x="17731" y="6187"/>
                  </a:lnTo>
                  <a:lnTo>
                    <a:pt x="18121" y="6187"/>
                  </a:lnTo>
                  <a:lnTo>
                    <a:pt x="18291" y="6138"/>
                  </a:lnTo>
                  <a:lnTo>
                    <a:pt x="18462" y="6089"/>
                  </a:lnTo>
                  <a:lnTo>
                    <a:pt x="18583" y="6016"/>
                  </a:lnTo>
                  <a:lnTo>
                    <a:pt x="18681" y="5894"/>
                  </a:lnTo>
                  <a:lnTo>
                    <a:pt x="18730" y="5748"/>
                  </a:lnTo>
                  <a:lnTo>
                    <a:pt x="18754" y="5553"/>
                  </a:lnTo>
                  <a:lnTo>
                    <a:pt x="18754" y="555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531;p39">
              <a:extLst>
                <a:ext uri="{FF2B5EF4-FFF2-40B4-BE49-F238E27FC236}">
                  <a16:creationId xmlns:a16="http://schemas.microsoft.com/office/drawing/2014/main" id="{20B33AC2-98D1-4B8D-BEF1-A8FE5E3D218F}"/>
                </a:ext>
              </a:extLst>
            </p:cNvPr>
            <p:cNvSpPr/>
            <p:nvPr/>
          </p:nvSpPr>
          <p:spPr>
            <a:xfrm>
              <a:off x="5351025" y="4375400"/>
              <a:ext cx="303250" cy="149825"/>
            </a:xfrm>
            <a:custGeom>
              <a:avLst/>
              <a:gdLst/>
              <a:ahLst/>
              <a:cxnLst/>
              <a:rect l="l" t="t" r="r" b="b"/>
              <a:pathLst>
                <a:path w="12130" h="5993" fill="none" extrusionOk="0">
                  <a:moveTo>
                    <a:pt x="1" y="4628"/>
                  </a:moveTo>
                  <a:lnTo>
                    <a:pt x="1" y="4628"/>
                  </a:lnTo>
                  <a:lnTo>
                    <a:pt x="171" y="4019"/>
                  </a:lnTo>
                  <a:lnTo>
                    <a:pt x="585" y="2656"/>
                  </a:lnTo>
                  <a:lnTo>
                    <a:pt x="805" y="1925"/>
                  </a:lnTo>
                  <a:lnTo>
                    <a:pt x="1024" y="1292"/>
                  </a:lnTo>
                  <a:lnTo>
                    <a:pt x="1194" y="829"/>
                  </a:lnTo>
                  <a:lnTo>
                    <a:pt x="1267" y="707"/>
                  </a:lnTo>
                  <a:lnTo>
                    <a:pt x="1316" y="658"/>
                  </a:lnTo>
                  <a:lnTo>
                    <a:pt x="1316" y="658"/>
                  </a:lnTo>
                  <a:lnTo>
                    <a:pt x="1535" y="561"/>
                  </a:lnTo>
                  <a:lnTo>
                    <a:pt x="1852" y="464"/>
                  </a:lnTo>
                  <a:lnTo>
                    <a:pt x="2315" y="342"/>
                  </a:lnTo>
                  <a:lnTo>
                    <a:pt x="2948" y="220"/>
                  </a:lnTo>
                  <a:lnTo>
                    <a:pt x="3776" y="98"/>
                  </a:lnTo>
                  <a:lnTo>
                    <a:pt x="4799" y="25"/>
                  </a:lnTo>
                  <a:lnTo>
                    <a:pt x="5408" y="1"/>
                  </a:lnTo>
                  <a:lnTo>
                    <a:pt x="6065" y="1"/>
                  </a:lnTo>
                  <a:lnTo>
                    <a:pt x="6065" y="1"/>
                  </a:lnTo>
                  <a:lnTo>
                    <a:pt x="6723" y="1"/>
                  </a:lnTo>
                  <a:lnTo>
                    <a:pt x="7332" y="25"/>
                  </a:lnTo>
                  <a:lnTo>
                    <a:pt x="8355" y="98"/>
                  </a:lnTo>
                  <a:lnTo>
                    <a:pt x="9183" y="220"/>
                  </a:lnTo>
                  <a:lnTo>
                    <a:pt x="9816" y="342"/>
                  </a:lnTo>
                  <a:lnTo>
                    <a:pt x="10279" y="464"/>
                  </a:lnTo>
                  <a:lnTo>
                    <a:pt x="10595" y="561"/>
                  </a:lnTo>
                  <a:lnTo>
                    <a:pt x="10814" y="658"/>
                  </a:lnTo>
                  <a:lnTo>
                    <a:pt x="10814" y="658"/>
                  </a:lnTo>
                  <a:lnTo>
                    <a:pt x="10863" y="707"/>
                  </a:lnTo>
                  <a:lnTo>
                    <a:pt x="10936" y="829"/>
                  </a:lnTo>
                  <a:lnTo>
                    <a:pt x="11107" y="1292"/>
                  </a:lnTo>
                  <a:lnTo>
                    <a:pt x="11326" y="1925"/>
                  </a:lnTo>
                  <a:lnTo>
                    <a:pt x="11545" y="2656"/>
                  </a:lnTo>
                  <a:lnTo>
                    <a:pt x="11959" y="4019"/>
                  </a:lnTo>
                  <a:lnTo>
                    <a:pt x="12130" y="4628"/>
                  </a:lnTo>
                  <a:lnTo>
                    <a:pt x="12130" y="4628"/>
                  </a:lnTo>
                  <a:lnTo>
                    <a:pt x="12105" y="4677"/>
                  </a:lnTo>
                  <a:lnTo>
                    <a:pt x="12057" y="4750"/>
                  </a:lnTo>
                  <a:lnTo>
                    <a:pt x="11959" y="4823"/>
                  </a:lnTo>
                  <a:lnTo>
                    <a:pt x="11813" y="4921"/>
                  </a:lnTo>
                  <a:lnTo>
                    <a:pt x="11618" y="5042"/>
                  </a:lnTo>
                  <a:lnTo>
                    <a:pt x="11375" y="5164"/>
                  </a:lnTo>
                  <a:lnTo>
                    <a:pt x="11058" y="5262"/>
                  </a:lnTo>
                  <a:lnTo>
                    <a:pt x="10717" y="5383"/>
                  </a:lnTo>
                  <a:lnTo>
                    <a:pt x="10327" y="5505"/>
                  </a:lnTo>
                  <a:lnTo>
                    <a:pt x="9865" y="5627"/>
                  </a:lnTo>
                  <a:lnTo>
                    <a:pt x="9377" y="5724"/>
                  </a:lnTo>
                  <a:lnTo>
                    <a:pt x="8817" y="5822"/>
                  </a:lnTo>
                  <a:lnTo>
                    <a:pt x="8208" y="5895"/>
                  </a:lnTo>
                  <a:lnTo>
                    <a:pt x="7551" y="5944"/>
                  </a:lnTo>
                  <a:lnTo>
                    <a:pt x="6845" y="5992"/>
                  </a:lnTo>
                  <a:lnTo>
                    <a:pt x="6065" y="5992"/>
                  </a:lnTo>
                  <a:lnTo>
                    <a:pt x="6065" y="5992"/>
                  </a:lnTo>
                  <a:lnTo>
                    <a:pt x="5286" y="5992"/>
                  </a:lnTo>
                  <a:lnTo>
                    <a:pt x="4580" y="5944"/>
                  </a:lnTo>
                  <a:lnTo>
                    <a:pt x="3922" y="5895"/>
                  </a:lnTo>
                  <a:lnTo>
                    <a:pt x="3313" y="5822"/>
                  </a:lnTo>
                  <a:lnTo>
                    <a:pt x="2753" y="5724"/>
                  </a:lnTo>
                  <a:lnTo>
                    <a:pt x="2266" y="5627"/>
                  </a:lnTo>
                  <a:lnTo>
                    <a:pt x="1803" y="5505"/>
                  </a:lnTo>
                  <a:lnTo>
                    <a:pt x="1413" y="5383"/>
                  </a:lnTo>
                  <a:lnTo>
                    <a:pt x="1072" y="5262"/>
                  </a:lnTo>
                  <a:lnTo>
                    <a:pt x="756" y="5164"/>
                  </a:lnTo>
                  <a:lnTo>
                    <a:pt x="512" y="5042"/>
                  </a:lnTo>
                  <a:lnTo>
                    <a:pt x="317" y="4921"/>
                  </a:lnTo>
                  <a:lnTo>
                    <a:pt x="171" y="4823"/>
                  </a:lnTo>
                  <a:lnTo>
                    <a:pt x="74" y="4750"/>
                  </a:lnTo>
                  <a:lnTo>
                    <a:pt x="25" y="4677"/>
                  </a:lnTo>
                  <a:lnTo>
                    <a:pt x="1" y="4628"/>
                  </a:lnTo>
                  <a:lnTo>
                    <a:pt x="1" y="4628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532;p39">
              <a:extLst>
                <a:ext uri="{FF2B5EF4-FFF2-40B4-BE49-F238E27FC236}">
                  <a16:creationId xmlns:a16="http://schemas.microsoft.com/office/drawing/2014/main" id="{61F0B12E-BD5D-4A8F-AB05-3CCB5537CDCD}"/>
                </a:ext>
              </a:extLst>
            </p:cNvPr>
            <p:cNvSpPr/>
            <p:nvPr/>
          </p:nvSpPr>
          <p:spPr>
            <a:xfrm>
              <a:off x="5326675" y="4569025"/>
              <a:ext cx="81000" cy="65175"/>
            </a:xfrm>
            <a:custGeom>
              <a:avLst/>
              <a:gdLst/>
              <a:ahLst/>
              <a:cxnLst/>
              <a:rect l="l" t="t" r="r" b="b"/>
              <a:pathLst>
                <a:path w="3240" h="2607" fill="none" extrusionOk="0">
                  <a:moveTo>
                    <a:pt x="1632" y="2607"/>
                  </a:moveTo>
                  <a:lnTo>
                    <a:pt x="1632" y="2607"/>
                  </a:lnTo>
                  <a:lnTo>
                    <a:pt x="1291" y="2582"/>
                  </a:lnTo>
                  <a:lnTo>
                    <a:pt x="999" y="2509"/>
                  </a:lnTo>
                  <a:lnTo>
                    <a:pt x="731" y="2388"/>
                  </a:lnTo>
                  <a:lnTo>
                    <a:pt x="488" y="2217"/>
                  </a:lnTo>
                  <a:lnTo>
                    <a:pt x="293" y="2047"/>
                  </a:lnTo>
                  <a:lnTo>
                    <a:pt x="122" y="1803"/>
                  </a:lnTo>
                  <a:lnTo>
                    <a:pt x="74" y="1706"/>
                  </a:lnTo>
                  <a:lnTo>
                    <a:pt x="49" y="1559"/>
                  </a:lnTo>
                  <a:lnTo>
                    <a:pt x="25" y="1438"/>
                  </a:lnTo>
                  <a:lnTo>
                    <a:pt x="1" y="1316"/>
                  </a:lnTo>
                  <a:lnTo>
                    <a:pt x="1" y="1316"/>
                  </a:lnTo>
                  <a:lnTo>
                    <a:pt x="25" y="1170"/>
                  </a:lnTo>
                  <a:lnTo>
                    <a:pt x="49" y="1048"/>
                  </a:lnTo>
                  <a:lnTo>
                    <a:pt x="74" y="926"/>
                  </a:lnTo>
                  <a:lnTo>
                    <a:pt x="122" y="804"/>
                  </a:lnTo>
                  <a:lnTo>
                    <a:pt x="293" y="585"/>
                  </a:lnTo>
                  <a:lnTo>
                    <a:pt x="488" y="390"/>
                  </a:lnTo>
                  <a:lnTo>
                    <a:pt x="731" y="220"/>
                  </a:lnTo>
                  <a:lnTo>
                    <a:pt x="999" y="98"/>
                  </a:lnTo>
                  <a:lnTo>
                    <a:pt x="1291" y="25"/>
                  </a:lnTo>
                  <a:lnTo>
                    <a:pt x="1632" y="1"/>
                  </a:lnTo>
                  <a:lnTo>
                    <a:pt x="1632" y="1"/>
                  </a:lnTo>
                  <a:lnTo>
                    <a:pt x="1803" y="1"/>
                  </a:lnTo>
                  <a:lnTo>
                    <a:pt x="1949" y="49"/>
                  </a:lnTo>
                  <a:lnTo>
                    <a:pt x="2120" y="98"/>
                  </a:lnTo>
                  <a:lnTo>
                    <a:pt x="2266" y="171"/>
                  </a:lnTo>
                  <a:lnTo>
                    <a:pt x="2412" y="269"/>
                  </a:lnTo>
                  <a:lnTo>
                    <a:pt x="2534" y="390"/>
                  </a:lnTo>
                  <a:lnTo>
                    <a:pt x="2777" y="634"/>
                  </a:lnTo>
                  <a:lnTo>
                    <a:pt x="2972" y="926"/>
                  </a:lnTo>
                  <a:lnTo>
                    <a:pt x="3118" y="1219"/>
                  </a:lnTo>
                  <a:lnTo>
                    <a:pt x="3215" y="1535"/>
                  </a:lnTo>
                  <a:lnTo>
                    <a:pt x="3240" y="1681"/>
                  </a:lnTo>
                  <a:lnTo>
                    <a:pt x="3240" y="1803"/>
                  </a:lnTo>
                  <a:lnTo>
                    <a:pt x="3240" y="1803"/>
                  </a:lnTo>
                  <a:lnTo>
                    <a:pt x="3240" y="1949"/>
                  </a:lnTo>
                  <a:lnTo>
                    <a:pt x="3215" y="2047"/>
                  </a:lnTo>
                  <a:lnTo>
                    <a:pt x="3167" y="2144"/>
                  </a:lnTo>
                  <a:lnTo>
                    <a:pt x="3118" y="2241"/>
                  </a:lnTo>
                  <a:lnTo>
                    <a:pt x="3045" y="2314"/>
                  </a:lnTo>
                  <a:lnTo>
                    <a:pt x="2972" y="2388"/>
                  </a:lnTo>
                  <a:lnTo>
                    <a:pt x="2777" y="2485"/>
                  </a:lnTo>
                  <a:lnTo>
                    <a:pt x="2534" y="2558"/>
                  </a:lnTo>
                  <a:lnTo>
                    <a:pt x="2266" y="2582"/>
                  </a:lnTo>
                  <a:lnTo>
                    <a:pt x="1949" y="2607"/>
                  </a:lnTo>
                  <a:lnTo>
                    <a:pt x="1632" y="2607"/>
                  </a:lnTo>
                  <a:lnTo>
                    <a:pt x="1632" y="2607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533;p39">
              <a:extLst>
                <a:ext uri="{FF2B5EF4-FFF2-40B4-BE49-F238E27FC236}">
                  <a16:creationId xmlns:a16="http://schemas.microsoft.com/office/drawing/2014/main" id="{E5ACDBD8-DE5E-4719-9FAB-D7E7E695A07F}"/>
                </a:ext>
              </a:extLst>
            </p:cNvPr>
            <p:cNvSpPr/>
            <p:nvPr/>
          </p:nvSpPr>
          <p:spPr>
            <a:xfrm>
              <a:off x="5447225" y="4615925"/>
              <a:ext cx="110850" cy="25"/>
            </a:xfrm>
            <a:custGeom>
              <a:avLst/>
              <a:gdLst/>
              <a:ahLst/>
              <a:cxnLst/>
              <a:rect l="l" t="t" r="r" b="b"/>
              <a:pathLst>
                <a:path w="4434" h="1" fill="none" extrusionOk="0">
                  <a:moveTo>
                    <a:pt x="1" y="0"/>
                  </a:moveTo>
                  <a:lnTo>
                    <a:pt x="4434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534;p39">
              <a:extLst>
                <a:ext uri="{FF2B5EF4-FFF2-40B4-BE49-F238E27FC236}">
                  <a16:creationId xmlns:a16="http://schemas.microsoft.com/office/drawing/2014/main" id="{61BF5DEC-D110-4BBA-8F7E-C883046D0CC3}"/>
                </a:ext>
              </a:extLst>
            </p:cNvPr>
            <p:cNvSpPr/>
            <p:nvPr/>
          </p:nvSpPr>
          <p:spPr>
            <a:xfrm>
              <a:off x="5439925" y="4589125"/>
              <a:ext cx="125450" cy="25"/>
            </a:xfrm>
            <a:custGeom>
              <a:avLst/>
              <a:gdLst/>
              <a:ahLst/>
              <a:cxnLst/>
              <a:rect l="l" t="t" r="r" b="b"/>
              <a:pathLst>
                <a:path w="5018" h="1" fill="none" extrusionOk="0">
                  <a:moveTo>
                    <a:pt x="1" y="0"/>
                  </a:moveTo>
                  <a:lnTo>
                    <a:pt x="5018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535;p39">
              <a:extLst>
                <a:ext uri="{FF2B5EF4-FFF2-40B4-BE49-F238E27FC236}">
                  <a16:creationId xmlns:a16="http://schemas.microsoft.com/office/drawing/2014/main" id="{A66EAD86-7F33-4939-9AF3-097C63E79B62}"/>
                </a:ext>
              </a:extLst>
            </p:cNvPr>
            <p:cNvSpPr/>
            <p:nvPr/>
          </p:nvSpPr>
          <p:spPr>
            <a:xfrm>
              <a:off x="5597625" y="4569025"/>
              <a:ext cx="81000" cy="65175"/>
            </a:xfrm>
            <a:custGeom>
              <a:avLst/>
              <a:gdLst/>
              <a:ahLst/>
              <a:cxnLst/>
              <a:rect l="l" t="t" r="r" b="b"/>
              <a:pathLst>
                <a:path w="3240" h="2607" fill="none" extrusionOk="0">
                  <a:moveTo>
                    <a:pt x="1608" y="2607"/>
                  </a:moveTo>
                  <a:lnTo>
                    <a:pt x="1608" y="2607"/>
                  </a:lnTo>
                  <a:lnTo>
                    <a:pt x="1291" y="2607"/>
                  </a:lnTo>
                  <a:lnTo>
                    <a:pt x="975" y="2582"/>
                  </a:lnTo>
                  <a:lnTo>
                    <a:pt x="707" y="2558"/>
                  </a:lnTo>
                  <a:lnTo>
                    <a:pt x="463" y="2485"/>
                  </a:lnTo>
                  <a:lnTo>
                    <a:pt x="268" y="2388"/>
                  </a:lnTo>
                  <a:lnTo>
                    <a:pt x="195" y="2314"/>
                  </a:lnTo>
                  <a:lnTo>
                    <a:pt x="122" y="2241"/>
                  </a:lnTo>
                  <a:lnTo>
                    <a:pt x="74" y="2144"/>
                  </a:lnTo>
                  <a:lnTo>
                    <a:pt x="25" y="2047"/>
                  </a:lnTo>
                  <a:lnTo>
                    <a:pt x="1" y="1949"/>
                  </a:lnTo>
                  <a:lnTo>
                    <a:pt x="1" y="1803"/>
                  </a:lnTo>
                  <a:lnTo>
                    <a:pt x="1" y="1803"/>
                  </a:lnTo>
                  <a:lnTo>
                    <a:pt x="1" y="1681"/>
                  </a:lnTo>
                  <a:lnTo>
                    <a:pt x="25" y="1535"/>
                  </a:lnTo>
                  <a:lnTo>
                    <a:pt x="122" y="1219"/>
                  </a:lnTo>
                  <a:lnTo>
                    <a:pt x="268" y="926"/>
                  </a:lnTo>
                  <a:lnTo>
                    <a:pt x="463" y="634"/>
                  </a:lnTo>
                  <a:lnTo>
                    <a:pt x="707" y="390"/>
                  </a:lnTo>
                  <a:lnTo>
                    <a:pt x="829" y="269"/>
                  </a:lnTo>
                  <a:lnTo>
                    <a:pt x="975" y="171"/>
                  </a:lnTo>
                  <a:lnTo>
                    <a:pt x="1121" y="98"/>
                  </a:lnTo>
                  <a:lnTo>
                    <a:pt x="1291" y="49"/>
                  </a:lnTo>
                  <a:lnTo>
                    <a:pt x="1438" y="1"/>
                  </a:lnTo>
                  <a:lnTo>
                    <a:pt x="1608" y="1"/>
                  </a:lnTo>
                  <a:lnTo>
                    <a:pt x="1608" y="1"/>
                  </a:lnTo>
                  <a:lnTo>
                    <a:pt x="1949" y="25"/>
                  </a:lnTo>
                  <a:lnTo>
                    <a:pt x="2241" y="98"/>
                  </a:lnTo>
                  <a:lnTo>
                    <a:pt x="2509" y="220"/>
                  </a:lnTo>
                  <a:lnTo>
                    <a:pt x="2753" y="390"/>
                  </a:lnTo>
                  <a:lnTo>
                    <a:pt x="2948" y="585"/>
                  </a:lnTo>
                  <a:lnTo>
                    <a:pt x="3118" y="804"/>
                  </a:lnTo>
                  <a:lnTo>
                    <a:pt x="3167" y="926"/>
                  </a:lnTo>
                  <a:lnTo>
                    <a:pt x="3191" y="1048"/>
                  </a:lnTo>
                  <a:lnTo>
                    <a:pt x="3215" y="1170"/>
                  </a:lnTo>
                  <a:lnTo>
                    <a:pt x="3240" y="1316"/>
                  </a:lnTo>
                  <a:lnTo>
                    <a:pt x="3240" y="1316"/>
                  </a:lnTo>
                  <a:lnTo>
                    <a:pt x="3215" y="1438"/>
                  </a:lnTo>
                  <a:lnTo>
                    <a:pt x="3191" y="1559"/>
                  </a:lnTo>
                  <a:lnTo>
                    <a:pt x="3167" y="1706"/>
                  </a:lnTo>
                  <a:lnTo>
                    <a:pt x="3118" y="1803"/>
                  </a:lnTo>
                  <a:lnTo>
                    <a:pt x="2948" y="2047"/>
                  </a:lnTo>
                  <a:lnTo>
                    <a:pt x="2753" y="2217"/>
                  </a:lnTo>
                  <a:lnTo>
                    <a:pt x="2509" y="2388"/>
                  </a:lnTo>
                  <a:lnTo>
                    <a:pt x="2241" y="2509"/>
                  </a:lnTo>
                  <a:lnTo>
                    <a:pt x="1949" y="2582"/>
                  </a:lnTo>
                  <a:lnTo>
                    <a:pt x="1608" y="2607"/>
                  </a:lnTo>
                  <a:lnTo>
                    <a:pt x="1608" y="2607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7" name="Google Shape;719;p39">
            <a:extLst>
              <a:ext uri="{FF2B5EF4-FFF2-40B4-BE49-F238E27FC236}">
                <a16:creationId xmlns:a16="http://schemas.microsoft.com/office/drawing/2014/main" id="{448E979B-6553-4A79-93CB-C62075CE8F68}"/>
              </a:ext>
            </a:extLst>
          </p:cNvPr>
          <p:cNvGrpSpPr/>
          <p:nvPr/>
        </p:nvGrpSpPr>
        <p:grpSpPr>
          <a:xfrm>
            <a:off x="4572000" y="2268267"/>
            <a:ext cx="1097779" cy="606965"/>
            <a:chOff x="531800" y="5071350"/>
            <a:chExt cx="529750" cy="292900"/>
          </a:xfrm>
        </p:grpSpPr>
        <p:sp>
          <p:nvSpPr>
            <p:cNvPr id="28" name="Google Shape;720;p39">
              <a:extLst>
                <a:ext uri="{FF2B5EF4-FFF2-40B4-BE49-F238E27FC236}">
                  <a16:creationId xmlns:a16="http://schemas.microsoft.com/office/drawing/2014/main" id="{2E18AB1A-9DD4-458B-82E3-4F160BE0DA9E}"/>
                </a:ext>
              </a:extLst>
            </p:cNvPr>
            <p:cNvSpPr/>
            <p:nvPr/>
          </p:nvSpPr>
          <p:spPr>
            <a:xfrm>
              <a:off x="632875" y="5077450"/>
              <a:ext cx="272200" cy="185725"/>
            </a:xfrm>
            <a:custGeom>
              <a:avLst/>
              <a:gdLst/>
              <a:ahLst/>
              <a:cxnLst/>
              <a:rect l="l" t="t" r="r" b="b"/>
              <a:pathLst>
                <a:path w="10888" h="7429" fill="none" extrusionOk="0">
                  <a:moveTo>
                    <a:pt x="2947" y="0"/>
                  </a:moveTo>
                  <a:lnTo>
                    <a:pt x="6406" y="7428"/>
                  </a:lnTo>
                  <a:lnTo>
                    <a:pt x="10887" y="2314"/>
                  </a:lnTo>
                  <a:lnTo>
                    <a:pt x="4019" y="2314"/>
                  </a:lnTo>
                  <a:lnTo>
                    <a:pt x="0" y="7428"/>
                  </a:lnTo>
                  <a:lnTo>
                    <a:pt x="6406" y="7428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" name="Google Shape;721;p39">
              <a:extLst>
                <a:ext uri="{FF2B5EF4-FFF2-40B4-BE49-F238E27FC236}">
                  <a16:creationId xmlns:a16="http://schemas.microsoft.com/office/drawing/2014/main" id="{3B35C3F8-BE03-4D38-8CD0-8E9A01349497}"/>
                </a:ext>
              </a:extLst>
            </p:cNvPr>
            <p:cNvSpPr/>
            <p:nvPr/>
          </p:nvSpPr>
          <p:spPr>
            <a:xfrm>
              <a:off x="886175" y="5071350"/>
              <a:ext cx="74300" cy="191825"/>
            </a:xfrm>
            <a:custGeom>
              <a:avLst/>
              <a:gdLst/>
              <a:ahLst/>
              <a:cxnLst/>
              <a:rect l="l" t="t" r="r" b="b"/>
              <a:pathLst>
                <a:path w="2972" h="7673" fill="none" extrusionOk="0">
                  <a:moveTo>
                    <a:pt x="2971" y="7672"/>
                  </a:moveTo>
                  <a:lnTo>
                    <a:pt x="0" y="1"/>
                  </a:lnTo>
                  <a:lnTo>
                    <a:pt x="1364" y="1"/>
                  </a:lnTo>
                  <a:lnTo>
                    <a:pt x="1364" y="1"/>
                  </a:lnTo>
                  <a:lnTo>
                    <a:pt x="1534" y="25"/>
                  </a:lnTo>
                  <a:lnTo>
                    <a:pt x="1681" y="49"/>
                  </a:lnTo>
                  <a:lnTo>
                    <a:pt x="1827" y="147"/>
                  </a:lnTo>
                  <a:lnTo>
                    <a:pt x="1875" y="195"/>
                  </a:lnTo>
                  <a:lnTo>
                    <a:pt x="1900" y="244"/>
                  </a:lnTo>
                  <a:lnTo>
                    <a:pt x="1924" y="342"/>
                  </a:lnTo>
                  <a:lnTo>
                    <a:pt x="1900" y="439"/>
                  </a:lnTo>
                  <a:lnTo>
                    <a:pt x="1851" y="536"/>
                  </a:lnTo>
                  <a:lnTo>
                    <a:pt x="1778" y="658"/>
                  </a:lnTo>
                  <a:lnTo>
                    <a:pt x="1656" y="804"/>
                  </a:lnTo>
                  <a:lnTo>
                    <a:pt x="1486" y="975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722;p39">
              <a:extLst>
                <a:ext uri="{FF2B5EF4-FFF2-40B4-BE49-F238E27FC236}">
                  <a16:creationId xmlns:a16="http://schemas.microsoft.com/office/drawing/2014/main" id="{4E56D440-B5D2-411E-BBC1-CA0DD730D725}"/>
                </a:ext>
              </a:extLst>
            </p:cNvPr>
            <p:cNvSpPr/>
            <p:nvPr/>
          </p:nvSpPr>
          <p:spPr>
            <a:xfrm>
              <a:off x="531800" y="5162075"/>
              <a:ext cx="202175" cy="202175"/>
            </a:xfrm>
            <a:custGeom>
              <a:avLst/>
              <a:gdLst/>
              <a:ahLst/>
              <a:cxnLst/>
              <a:rect l="l" t="t" r="r" b="b"/>
              <a:pathLst>
                <a:path w="8087" h="8087" fill="none" extrusionOk="0">
                  <a:moveTo>
                    <a:pt x="1" y="4043"/>
                  </a:moveTo>
                  <a:lnTo>
                    <a:pt x="1" y="4043"/>
                  </a:lnTo>
                  <a:lnTo>
                    <a:pt x="25" y="3629"/>
                  </a:lnTo>
                  <a:lnTo>
                    <a:pt x="74" y="3215"/>
                  </a:lnTo>
                  <a:lnTo>
                    <a:pt x="171" y="2826"/>
                  </a:lnTo>
                  <a:lnTo>
                    <a:pt x="317" y="2460"/>
                  </a:lnTo>
                  <a:lnTo>
                    <a:pt x="488" y="2119"/>
                  </a:lnTo>
                  <a:lnTo>
                    <a:pt x="682" y="1778"/>
                  </a:lnTo>
                  <a:lnTo>
                    <a:pt x="926" y="1462"/>
                  </a:lnTo>
                  <a:lnTo>
                    <a:pt x="1194" y="1170"/>
                  </a:lnTo>
                  <a:lnTo>
                    <a:pt x="1462" y="926"/>
                  </a:lnTo>
                  <a:lnTo>
                    <a:pt x="1778" y="682"/>
                  </a:lnTo>
                  <a:lnTo>
                    <a:pt x="2119" y="488"/>
                  </a:lnTo>
                  <a:lnTo>
                    <a:pt x="2460" y="317"/>
                  </a:lnTo>
                  <a:lnTo>
                    <a:pt x="2850" y="171"/>
                  </a:lnTo>
                  <a:lnTo>
                    <a:pt x="3240" y="74"/>
                  </a:lnTo>
                  <a:lnTo>
                    <a:pt x="3629" y="25"/>
                  </a:lnTo>
                  <a:lnTo>
                    <a:pt x="4043" y="0"/>
                  </a:lnTo>
                  <a:lnTo>
                    <a:pt x="4043" y="0"/>
                  </a:lnTo>
                  <a:lnTo>
                    <a:pt x="4458" y="25"/>
                  </a:lnTo>
                  <a:lnTo>
                    <a:pt x="4872" y="74"/>
                  </a:lnTo>
                  <a:lnTo>
                    <a:pt x="5237" y="171"/>
                  </a:lnTo>
                  <a:lnTo>
                    <a:pt x="5627" y="317"/>
                  </a:lnTo>
                  <a:lnTo>
                    <a:pt x="5968" y="488"/>
                  </a:lnTo>
                  <a:lnTo>
                    <a:pt x="6308" y="682"/>
                  </a:lnTo>
                  <a:lnTo>
                    <a:pt x="6625" y="926"/>
                  </a:lnTo>
                  <a:lnTo>
                    <a:pt x="6917" y="1170"/>
                  </a:lnTo>
                  <a:lnTo>
                    <a:pt x="7161" y="1462"/>
                  </a:lnTo>
                  <a:lnTo>
                    <a:pt x="7404" y="1778"/>
                  </a:lnTo>
                  <a:lnTo>
                    <a:pt x="7599" y="2119"/>
                  </a:lnTo>
                  <a:lnTo>
                    <a:pt x="7770" y="2460"/>
                  </a:lnTo>
                  <a:lnTo>
                    <a:pt x="7916" y="2826"/>
                  </a:lnTo>
                  <a:lnTo>
                    <a:pt x="8013" y="3215"/>
                  </a:lnTo>
                  <a:lnTo>
                    <a:pt x="8062" y="3629"/>
                  </a:lnTo>
                  <a:lnTo>
                    <a:pt x="8086" y="4043"/>
                  </a:lnTo>
                  <a:lnTo>
                    <a:pt x="8086" y="4043"/>
                  </a:lnTo>
                  <a:lnTo>
                    <a:pt x="8062" y="4457"/>
                  </a:lnTo>
                  <a:lnTo>
                    <a:pt x="8013" y="4847"/>
                  </a:lnTo>
                  <a:lnTo>
                    <a:pt x="7916" y="5237"/>
                  </a:lnTo>
                  <a:lnTo>
                    <a:pt x="7770" y="5626"/>
                  </a:lnTo>
                  <a:lnTo>
                    <a:pt x="7599" y="5967"/>
                  </a:lnTo>
                  <a:lnTo>
                    <a:pt x="7404" y="6308"/>
                  </a:lnTo>
                  <a:lnTo>
                    <a:pt x="7161" y="6625"/>
                  </a:lnTo>
                  <a:lnTo>
                    <a:pt x="6917" y="6893"/>
                  </a:lnTo>
                  <a:lnTo>
                    <a:pt x="6625" y="7161"/>
                  </a:lnTo>
                  <a:lnTo>
                    <a:pt x="6308" y="7404"/>
                  </a:lnTo>
                  <a:lnTo>
                    <a:pt x="5968" y="7599"/>
                  </a:lnTo>
                  <a:lnTo>
                    <a:pt x="5627" y="7770"/>
                  </a:lnTo>
                  <a:lnTo>
                    <a:pt x="5237" y="7916"/>
                  </a:lnTo>
                  <a:lnTo>
                    <a:pt x="4872" y="8013"/>
                  </a:lnTo>
                  <a:lnTo>
                    <a:pt x="4458" y="8062"/>
                  </a:lnTo>
                  <a:lnTo>
                    <a:pt x="4043" y="8086"/>
                  </a:lnTo>
                  <a:lnTo>
                    <a:pt x="4043" y="8086"/>
                  </a:lnTo>
                  <a:lnTo>
                    <a:pt x="3629" y="8062"/>
                  </a:lnTo>
                  <a:lnTo>
                    <a:pt x="3240" y="8013"/>
                  </a:lnTo>
                  <a:lnTo>
                    <a:pt x="2850" y="7916"/>
                  </a:lnTo>
                  <a:lnTo>
                    <a:pt x="2460" y="7770"/>
                  </a:lnTo>
                  <a:lnTo>
                    <a:pt x="2119" y="7599"/>
                  </a:lnTo>
                  <a:lnTo>
                    <a:pt x="1778" y="7404"/>
                  </a:lnTo>
                  <a:lnTo>
                    <a:pt x="1462" y="7161"/>
                  </a:lnTo>
                  <a:lnTo>
                    <a:pt x="1194" y="6893"/>
                  </a:lnTo>
                  <a:lnTo>
                    <a:pt x="926" y="6625"/>
                  </a:lnTo>
                  <a:lnTo>
                    <a:pt x="682" y="6308"/>
                  </a:lnTo>
                  <a:lnTo>
                    <a:pt x="488" y="5967"/>
                  </a:lnTo>
                  <a:lnTo>
                    <a:pt x="317" y="5626"/>
                  </a:lnTo>
                  <a:lnTo>
                    <a:pt x="171" y="5237"/>
                  </a:lnTo>
                  <a:lnTo>
                    <a:pt x="74" y="4847"/>
                  </a:lnTo>
                  <a:lnTo>
                    <a:pt x="25" y="4457"/>
                  </a:lnTo>
                  <a:lnTo>
                    <a:pt x="1" y="4043"/>
                  </a:lnTo>
                  <a:lnTo>
                    <a:pt x="1" y="4043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723;p39">
              <a:extLst>
                <a:ext uri="{FF2B5EF4-FFF2-40B4-BE49-F238E27FC236}">
                  <a16:creationId xmlns:a16="http://schemas.microsoft.com/office/drawing/2014/main" id="{AA130F36-8E81-4EFB-946F-7AC1F91D5BA5}"/>
                </a:ext>
              </a:extLst>
            </p:cNvPr>
            <p:cNvSpPr/>
            <p:nvPr/>
          </p:nvSpPr>
          <p:spPr>
            <a:xfrm>
              <a:off x="859375" y="5162075"/>
              <a:ext cx="202175" cy="202175"/>
            </a:xfrm>
            <a:custGeom>
              <a:avLst/>
              <a:gdLst/>
              <a:ahLst/>
              <a:cxnLst/>
              <a:rect l="l" t="t" r="r" b="b"/>
              <a:pathLst>
                <a:path w="8087" h="8087" fill="none" extrusionOk="0">
                  <a:moveTo>
                    <a:pt x="1" y="4043"/>
                  </a:moveTo>
                  <a:lnTo>
                    <a:pt x="1" y="4043"/>
                  </a:lnTo>
                  <a:lnTo>
                    <a:pt x="1" y="3629"/>
                  </a:lnTo>
                  <a:lnTo>
                    <a:pt x="74" y="3215"/>
                  </a:lnTo>
                  <a:lnTo>
                    <a:pt x="171" y="2826"/>
                  </a:lnTo>
                  <a:lnTo>
                    <a:pt x="317" y="2460"/>
                  </a:lnTo>
                  <a:lnTo>
                    <a:pt x="488" y="2119"/>
                  </a:lnTo>
                  <a:lnTo>
                    <a:pt x="682" y="1778"/>
                  </a:lnTo>
                  <a:lnTo>
                    <a:pt x="926" y="1462"/>
                  </a:lnTo>
                  <a:lnTo>
                    <a:pt x="1170" y="1170"/>
                  </a:lnTo>
                  <a:lnTo>
                    <a:pt x="1462" y="926"/>
                  </a:lnTo>
                  <a:lnTo>
                    <a:pt x="1778" y="682"/>
                  </a:lnTo>
                  <a:lnTo>
                    <a:pt x="2119" y="488"/>
                  </a:lnTo>
                  <a:lnTo>
                    <a:pt x="2460" y="317"/>
                  </a:lnTo>
                  <a:lnTo>
                    <a:pt x="2826" y="171"/>
                  </a:lnTo>
                  <a:lnTo>
                    <a:pt x="3215" y="74"/>
                  </a:lnTo>
                  <a:lnTo>
                    <a:pt x="3629" y="25"/>
                  </a:lnTo>
                  <a:lnTo>
                    <a:pt x="4043" y="0"/>
                  </a:lnTo>
                  <a:lnTo>
                    <a:pt x="4043" y="0"/>
                  </a:lnTo>
                  <a:lnTo>
                    <a:pt x="4457" y="25"/>
                  </a:lnTo>
                  <a:lnTo>
                    <a:pt x="4847" y="74"/>
                  </a:lnTo>
                  <a:lnTo>
                    <a:pt x="5237" y="171"/>
                  </a:lnTo>
                  <a:lnTo>
                    <a:pt x="5602" y="317"/>
                  </a:lnTo>
                  <a:lnTo>
                    <a:pt x="5967" y="488"/>
                  </a:lnTo>
                  <a:lnTo>
                    <a:pt x="6308" y="682"/>
                  </a:lnTo>
                  <a:lnTo>
                    <a:pt x="6601" y="926"/>
                  </a:lnTo>
                  <a:lnTo>
                    <a:pt x="6893" y="1170"/>
                  </a:lnTo>
                  <a:lnTo>
                    <a:pt x="7161" y="1462"/>
                  </a:lnTo>
                  <a:lnTo>
                    <a:pt x="7380" y="1778"/>
                  </a:lnTo>
                  <a:lnTo>
                    <a:pt x="7599" y="2119"/>
                  </a:lnTo>
                  <a:lnTo>
                    <a:pt x="7770" y="2460"/>
                  </a:lnTo>
                  <a:lnTo>
                    <a:pt x="7892" y="2826"/>
                  </a:lnTo>
                  <a:lnTo>
                    <a:pt x="7989" y="3215"/>
                  </a:lnTo>
                  <a:lnTo>
                    <a:pt x="8062" y="3629"/>
                  </a:lnTo>
                  <a:lnTo>
                    <a:pt x="8086" y="4043"/>
                  </a:lnTo>
                  <a:lnTo>
                    <a:pt x="8086" y="4043"/>
                  </a:lnTo>
                  <a:lnTo>
                    <a:pt x="8062" y="4457"/>
                  </a:lnTo>
                  <a:lnTo>
                    <a:pt x="7989" y="4847"/>
                  </a:lnTo>
                  <a:lnTo>
                    <a:pt x="7892" y="5237"/>
                  </a:lnTo>
                  <a:lnTo>
                    <a:pt x="7770" y="5626"/>
                  </a:lnTo>
                  <a:lnTo>
                    <a:pt x="7599" y="5967"/>
                  </a:lnTo>
                  <a:lnTo>
                    <a:pt x="7380" y="6308"/>
                  </a:lnTo>
                  <a:lnTo>
                    <a:pt x="7161" y="6625"/>
                  </a:lnTo>
                  <a:lnTo>
                    <a:pt x="6893" y="6893"/>
                  </a:lnTo>
                  <a:lnTo>
                    <a:pt x="6601" y="7161"/>
                  </a:lnTo>
                  <a:lnTo>
                    <a:pt x="6308" y="7404"/>
                  </a:lnTo>
                  <a:lnTo>
                    <a:pt x="5967" y="7599"/>
                  </a:lnTo>
                  <a:lnTo>
                    <a:pt x="5602" y="7770"/>
                  </a:lnTo>
                  <a:lnTo>
                    <a:pt x="5237" y="7916"/>
                  </a:lnTo>
                  <a:lnTo>
                    <a:pt x="4847" y="8013"/>
                  </a:lnTo>
                  <a:lnTo>
                    <a:pt x="4457" y="8062"/>
                  </a:lnTo>
                  <a:lnTo>
                    <a:pt x="4043" y="8086"/>
                  </a:lnTo>
                  <a:lnTo>
                    <a:pt x="4043" y="8086"/>
                  </a:lnTo>
                  <a:lnTo>
                    <a:pt x="3629" y="8062"/>
                  </a:lnTo>
                  <a:lnTo>
                    <a:pt x="3215" y="8013"/>
                  </a:lnTo>
                  <a:lnTo>
                    <a:pt x="2826" y="7916"/>
                  </a:lnTo>
                  <a:lnTo>
                    <a:pt x="2460" y="7770"/>
                  </a:lnTo>
                  <a:lnTo>
                    <a:pt x="2119" y="7599"/>
                  </a:lnTo>
                  <a:lnTo>
                    <a:pt x="1778" y="7404"/>
                  </a:lnTo>
                  <a:lnTo>
                    <a:pt x="1462" y="7161"/>
                  </a:lnTo>
                  <a:lnTo>
                    <a:pt x="1170" y="6893"/>
                  </a:lnTo>
                  <a:lnTo>
                    <a:pt x="926" y="6625"/>
                  </a:lnTo>
                  <a:lnTo>
                    <a:pt x="682" y="6308"/>
                  </a:lnTo>
                  <a:lnTo>
                    <a:pt x="488" y="5967"/>
                  </a:lnTo>
                  <a:lnTo>
                    <a:pt x="317" y="5626"/>
                  </a:lnTo>
                  <a:lnTo>
                    <a:pt x="171" y="5237"/>
                  </a:lnTo>
                  <a:lnTo>
                    <a:pt x="74" y="4847"/>
                  </a:lnTo>
                  <a:lnTo>
                    <a:pt x="1" y="4457"/>
                  </a:lnTo>
                  <a:lnTo>
                    <a:pt x="1" y="4043"/>
                  </a:lnTo>
                  <a:lnTo>
                    <a:pt x="1" y="4043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724;p39">
              <a:extLst>
                <a:ext uri="{FF2B5EF4-FFF2-40B4-BE49-F238E27FC236}">
                  <a16:creationId xmlns:a16="http://schemas.microsoft.com/office/drawing/2014/main" id="{26A34DC0-4B4A-4ACA-9C3B-883B25A84C3C}"/>
                </a:ext>
              </a:extLst>
            </p:cNvPr>
            <p:cNvSpPr/>
            <p:nvPr/>
          </p:nvSpPr>
          <p:spPr>
            <a:xfrm>
              <a:off x="676100" y="5071350"/>
              <a:ext cx="86500" cy="7325"/>
            </a:xfrm>
            <a:custGeom>
              <a:avLst/>
              <a:gdLst/>
              <a:ahLst/>
              <a:cxnLst/>
              <a:rect l="l" t="t" r="r" b="b"/>
              <a:pathLst>
                <a:path w="3460" h="293" fill="none" extrusionOk="0">
                  <a:moveTo>
                    <a:pt x="1" y="1"/>
                  </a:moveTo>
                  <a:lnTo>
                    <a:pt x="3459" y="29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725;p39">
              <a:extLst>
                <a:ext uri="{FF2B5EF4-FFF2-40B4-BE49-F238E27FC236}">
                  <a16:creationId xmlns:a16="http://schemas.microsoft.com/office/drawing/2014/main" id="{6D62F355-E0A9-41B4-9F57-999B927630DF}"/>
                </a:ext>
              </a:extLst>
            </p:cNvPr>
            <p:cNvSpPr/>
            <p:nvPr/>
          </p:nvSpPr>
          <p:spPr>
            <a:xfrm>
              <a:off x="941575" y="5244275"/>
              <a:ext cx="37175" cy="37175"/>
            </a:xfrm>
            <a:custGeom>
              <a:avLst/>
              <a:gdLst/>
              <a:ahLst/>
              <a:cxnLst/>
              <a:rect l="l" t="t" r="r" b="b"/>
              <a:pathLst>
                <a:path w="1487" h="1487" fill="none" extrusionOk="0">
                  <a:moveTo>
                    <a:pt x="0" y="755"/>
                  </a:moveTo>
                  <a:lnTo>
                    <a:pt x="0" y="755"/>
                  </a:lnTo>
                  <a:lnTo>
                    <a:pt x="25" y="609"/>
                  </a:lnTo>
                  <a:lnTo>
                    <a:pt x="73" y="463"/>
                  </a:lnTo>
                  <a:lnTo>
                    <a:pt x="122" y="341"/>
                  </a:lnTo>
                  <a:lnTo>
                    <a:pt x="220" y="220"/>
                  </a:lnTo>
                  <a:lnTo>
                    <a:pt x="341" y="147"/>
                  </a:lnTo>
                  <a:lnTo>
                    <a:pt x="463" y="73"/>
                  </a:lnTo>
                  <a:lnTo>
                    <a:pt x="609" y="25"/>
                  </a:lnTo>
                  <a:lnTo>
                    <a:pt x="755" y="0"/>
                  </a:lnTo>
                  <a:lnTo>
                    <a:pt x="755" y="0"/>
                  </a:lnTo>
                  <a:lnTo>
                    <a:pt x="902" y="25"/>
                  </a:lnTo>
                  <a:lnTo>
                    <a:pt x="1048" y="73"/>
                  </a:lnTo>
                  <a:lnTo>
                    <a:pt x="1169" y="147"/>
                  </a:lnTo>
                  <a:lnTo>
                    <a:pt x="1267" y="220"/>
                  </a:lnTo>
                  <a:lnTo>
                    <a:pt x="1364" y="341"/>
                  </a:lnTo>
                  <a:lnTo>
                    <a:pt x="1437" y="463"/>
                  </a:lnTo>
                  <a:lnTo>
                    <a:pt x="1486" y="609"/>
                  </a:lnTo>
                  <a:lnTo>
                    <a:pt x="1486" y="755"/>
                  </a:lnTo>
                  <a:lnTo>
                    <a:pt x="1486" y="755"/>
                  </a:lnTo>
                  <a:lnTo>
                    <a:pt x="1486" y="902"/>
                  </a:lnTo>
                  <a:lnTo>
                    <a:pt x="1437" y="1048"/>
                  </a:lnTo>
                  <a:lnTo>
                    <a:pt x="1364" y="1169"/>
                  </a:lnTo>
                  <a:lnTo>
                    <a:pt x="1267" y="1267"/>
                  </a:lnTo>
                  <a:lnTo>
                    <a:pt x="1169" y="1364"/>
                  </a:lnTo>
                  <a:lnTo>
                    <a:pt x="1048" y="1437"/>
                  </a:lnTo>
                  <a:lnTo>
                    <a:pt x="902" y="1486"/>
                  </a:lnTo>
                  <a:lnTo>
                    <a:pt x="755" y="1486"/>
                  </a:lnTo>
                  <a:lnTo>
                    <a:pt x="755" y="1486"/>
                  </a:lnTo>
                  <a:lnTo>
                    <a:pt x="609" y="1486"/>
                  </a:lnTo>
                  <a:lnTo>
                    <a:pt x="463" y="1437"/>
                  </a:lnTo>
                  <a:lnTo>
                    <a:pt x="341" y="1364"/>
                  </a:lnTo>
                  <a:lnTo>
                    <a:pt x="220" y="1267"/>
                  </a:lnTo>
                  <a:lnTo>
                    <a:pt x="122" y="1169"/>
                  </a:lnTo>
                  <a:lnTo>
                    <a:pt x="73" y="1048"/>
                  </a:lnTo>
                  <a:lnTo>
                    <a:pt x="25" y="902"/>
                  </a:lnTo>
                  <a:lnTo>
                    <a:pt x="0" y="755"/>
                  </a:lnTo>
                  <a:lnTo>
                    <a:pt x="0" y="755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726;p39">
              <a:extLst>
                <a:ext uri="{FF2B5EF4-FFF2-40B4-BE49-F238E27FC236}">
                  <a16:creationId xmlns:a16="http://schemas.microsoft.com/office/drawing/2014/main" id="{BA7A3665-641E-4E01-AA3D-1D0C7C5173C2}"/>
                </a:ext>
              </a:extLst>
            </p:cNvPr>
            <p:cNvSpPr/>
            <p:nvPr/>
          </p:nvSpPr>
          <p:spPr>
            <a:xfrm>
              <a:off x="614600" y="5244275"/>
              <a:ext cx="37175" cy="37175"/>
            </a:xfrm>
            <a:custGeom>
              <a:avLst/>
              <a:gdLst/>
              <a:ahLst/>
              <a:cxnLst/>
              <a:rect l="l" t="t" r="r" b="b"/>
              <a:pathLst>
                <a:path w="1487" h="1487" fill="none" extrusionOk="0">
                  <a:moveTo>
                    <a:pt x="1" y="755"/>
                  </a:moveTo>
                  <a:lnTo>
                    <a:pt x="1" y="755"/>
                  </a:lnTo>
                  <a:lnTo>
                    <a:pt x="1" y="609"/>
                  </a:lnTo>
                  <a:lnTo>
                    <a:pt x="50" y="463"/>
                  </a:lnTo>
                  <a:lnTo>
                    <a:pt x="123" y="341"/>
                  </a:lnTo>
                  <a:lnTo>
                    <a:pt x="220" y="220"/>
                  </a:lnTo>
                  <a:lnTo>
                    <a:pt x="317" y="147"/>
                  </a:lnTo>
                  <a:lnTo>
                    <a:pt x="439" y="73"/>
                  </a:lnTo>
                  <a:lnTo>
                    <a:pt x="585" y="25"/>
                  </a:lnTo>
                  <a:lnTo>
                    <a:pt x="731" y="0"/>
                  </a:lnTo>
                  <a:lnTo>
                    <a:pt x="731" y="0"/>
                  </a:lnTo>
                  <a:lnTo>
                    <a:pt x="878" y="25"/>
                  </a:lnTo>
                  <a:lnTo>
                    <a:pt x="1024" y="73"/>
                  </a:lnTo>
                  <a:lnTo>
                    <a:pt x="1146" y="147"/>
                  </a:lnTo>
                  <a:lnTo>
                    <a:pt x="1267" y="220"/>
                  </a:lnTo>
                  <a:lnTo>
                    <a:pt x="1340" y="341"/>
                  </a:lnTo>
                  <a:lnTo>
                    <a:pt x="1413" y="463"/>
                  </a:lnTo>
                  <a:lnTo>
                    <a:pt x="1462" y="609"/>
                  </a:lnTo>
                  <a:lnTo>
                    <a:pt x="1486" y="755"/>
                  </a:lnTo>
                  <a:lnTo>
                    <a:pt x="1486" y="755"/>
                  </a:lnTo>
                  <a:lnTo>
                    <a:pt x="1462" y="902"/>
                  </a:lnTo>
                  <a:lnTo>
                    <a:pt x="1413" y="1048"/>
                  </a:lnTo>
                  <a:lnTo>
                    <a:pt x="1340" y="1169"/>
                  </a:lnTo>
                  <a:lnTo>
                    <a:pt x="1267" y="1267"/>
                  </a:lnTo>
                  <a:lnTo>
                    <a:pt x="1146" y="1364"/>
                  </a:lnTo>
                  <a:lnTo>
                    <a:pt x="1024" y="1437"/>
                  </a:lnTo>
                  <a:lnTo>
                    <a:pt x="878" y="1486"/>
                  </a:lnTo>
                  <a:lnTo>
                    <a:pt x="731" y="1486"/>
                  </a:lnTo>
                  <a:lnTo>
                    <a:pt x="731" y="1486"/>
                  </a:lnTo>
                  <a:lnTo>
                    <a:pt x="585" y="1486"/>
                  </a:lnTo>
                  <a:lnTo>
                    <a:pt x="439" y="1437"/>
                  </a:lnTo>
                  <a:lnTo>
                    <a:pt x="317" y="1364"/>
                  </a:lnTo>
                  <a:lnTo>
                    <a:pt x="220" y="1267"/>
                  </a:lnTo>
                  <a:lnTo>
                    <a:pt x="123" y="1169"/>
                  </a:lnTo>
                  <a:lnTo>
                    <a:pt x="50" y="1048"/>
                  </a:lnTo>
                  <a:lnTo>
                    <a:pt x="1" y="902"/>
                  </a:lnTo>
                  <a:lnTo>
                    <a:pt x="1" y="755"/>
                  </a:lnTo>
                  <a:lnTo>
                    <a:pt x="1" y="755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8219057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5"/>
          <p:cNvSpPr txBox="1">
            <a:spLocks noGrp="1"/>
          </p:cNvSpPr>
          <p:nvPr>
            <p:ph type="ctrTitle" idx="4294967295"/>
          </p:nvPr>
        </p:nvSpPr>
        <p:spPr>
          <a:xfrm>
            <a:off x="457200" y="1369726"/>
            <a:ext cx="3075300" cy="76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Vis</a:t>
            </a:r>
            <a:r>
              <a:rPr lang="es-MX" sz="3000" dirty="0" err="1"/>
              <a:t>ión</a:t>
            </a:r>
            <a:r>
              <a:rPr lang="es-MX" sz="3000" dirty="0"/>
              <a:t> </a:t>
            </a:r>
            <a:endParaRPr sz="3000" dirty="0"/>
          </a:p>
        </p:txBody>
      </p:sp>
      <p:sp>
        <p:nvSpPr>
          <p:cNvPr id="78" name="Google Shape;78;p15"/>
          <p:cNvSpPr txBox="1">
            <a:spLocks noGrp="1"/>
          </p:cNvSpPr>
          <p:nvPr>
            <p:ph type="subTitle" idx="4294967295"/>
          </p:nvPr>
        </p:nvSpPr>
        <p:spPr>
          <a:xfrm>
            <a:off x="457200" y="2162004"/>
            <a:ext cx="3075300" cy="208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b="1" dirty="0"/>
              <a:t>Consolidar Puebla como frente cultural y turístico por su riqueza patrimonial.</a:t>
            </a:r>
          </a:p>
        </p:txBody>
      </p:sp>
      <p:sp>
        <p:nvSpPr>
          <p:cNvPr id="79" name="Google Shape;79;p15"/>
          <p:cNvSpPr txBox="1">
            <a:spLocks noGrp="1"/>
          </p:cNvSpPr>
          <p:nvPr>
            <p:ph type="sldNum" idx="12"/>
          </p:nvPr>
        </p:nvSpPr>
        <p:spPr>
          <a:xfrm>
            <a:off x="457200" y="4673650"/>
            <a:ext cx="548700" cy="2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3"/>
          <p:cNvSpPr txBox="1">
            <a:spLocks noGrp="1"/>
          </p:cNvSpPr>
          <p:nvPr>
            <p:ph type="sldNum" idx="12"/>
          </p:nvPr>
        </p:nvSpPr>
        <p:spPr>
          <a:xfrm>
            <a:off x="457200" y="4673650"/>
            <a:ext cx="548700" cy="2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148" name="Google Shape;148;p23"/>
          <p:cNvSpPr txBox="1">
            <a:spLocks noGrp="1"/>
          </p:cNvSpPr>
          <p:nvPr>
            <p:ph type="title" idx="4294967295"/>
          </p:nvPr>
        </p:nvSpPr>
        <p:spPr>
          <a:xfrm>
            <a:off x="457200" y="405900"/>
            <a:ext cx="2383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800" dirty="0"/>
              <a:t>Alcance da la aplicación 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9"/>
          <p:cNvSpPr txBox="1">
            <a:spLocks noGrp="1"/>
          </p:cNvSpPr>
          <p:nvPr>
            <p:ph type="title" idx="4294967295"/>
          </p:nvPr>
        </p:nvSpPr>
        <p:spPr>
          <a:xfrm>
            <a:off x="731550" y="731649"/>
            <a:ext cx="2127937" cy="62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3600" dirty="0"/>
              <a:t>Alcance</a:t>
            </a:r>
            <a:endParaRPr sz="3600" dirty="0"/>
          </a:p>
        </p:txBody>
      </p:sp>
      <p:sp>
        <p:nvSpPr>
          <p:cNvPr id="202" name="Google Shape;202;p29"/>
          <p:cNvSpPr txBox="1">
            <a:spLocks noGrp="1"/>
          </p:cNvSpPr>
          <p:nvPr>
            <p:ph type="sldNum" idx="12"/>
          </p:nvPr>
        </p:nvSpPr>
        <p:spPr>
          <a:xfrm>
            <a:off x="457200" y="4673650"/>
            <a:ext cx="548700" cy="2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cxnSp>
        <p:nvCxnSpPr>
          <p:cNvPr id="203" name="Google Shape;203;p29"/>
          <p:cNvCxnSpPr/>
          <p:nvPr/>
        </p:nvCxnSpPr>
        <p:spPr>
          <a:xfrm rot="10800000">
            <a:off x="7900" y="2495550"/>
            <a:ext cx="91326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4" name="Google Shape;204;p29"/>
          <p:cNvSpPr/>
          <p:nvPr/>
        </p:nvSpPr>
        <p:spPr>
          <a:xfrm>
            <a:off x="4526850" y="2450400"/>
            <a:ext cx="90300" cy="903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29"/>
          <p:cNvSpPr/>
          <p:nvPr/>
        </p:nvSpPr>
        <p:spPr>
          <a:xfrm>
            <a:off x="2285800" y="2450398"/>
            <a:ext cx="90300" cy="903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29"/>
          <p:cNvSpPr/>
          <p:nvPr/>
        </p:nvSpPr>
        <p:spPr>
          <a:xfrm>
            <a:off x="6767891" y="2450400"/>
            <a:ext cx="90300" cy="903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29"/>
          <p:cNvSpPr/>
          <p:nvPr/>
        </p:nvSpPr>
        <p:spPr>
          <a:xfrm>
            <a:off x="1508142" y="2266952"/>
            <a:ext cx="1735916" cy="1793569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s-MX" dirty="0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rPr>
              <a:t>1.Agenda de eventos artísticos y culturales</a:t>
            </a:r>
          </a:p>
        </p:txBody>
      </p:sp>
      <p:sp>
        <p:nvSpPr>
          <p:cNvPr id="11" name="Google Shape;207;p29">
            <a:extLst>
              <a:ext uri="{FF2B5EF4-FFF2-40B4-BE49-F238E27FC236}">
                <a16:creationId xmlns:a16="http://schemas.microsoft.com/office/drawing/2014/main" id="{1FBB666D-A95D-4764-90EC-F6EF7DE94F11}"/>
              </a:ext>
            </a:extLst>
          </p:cNvPr>
          <p:cNvSpPr/>
          <p:nvPr/>
        </p:nvSpPr>
        <p:spPr>
          <a:xfrm>
            <a:off x="3772121" y="2266952"/>
            <a:ext cx="1735916" cy="1793569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s-MX" dirty="0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rPr>
              <a:t>2.Búsqueda y consulta de eventos artísticos y culturales</a:t>
            </a:r>
          </a:p>
        </p:txBody>
      </p:sp>
      <p:sp>
        <p:nvSpPr>
          <p:cNvPr id="12" name="Google Shape;207;p29">
            <a:extLst>
              <a:ext uri="{FF2B5EF4-FFF2-40B4-BE49-F238E27FC236}">
                <a16:creationId xmlns:a16="http://schemas.microsoft.com/office/drawing/2014/main" id="{DF7C9234-DC92-4869-8C2E-8E61C1D66B66}"/>
              </a:ext>
            </a:extLst>
          </p:cNvPr>
          <p:cNvSpPr/>
          <p:nvPr/>
        </p:nvSpPr>
        <p:spPr>
          <a:xfrm>
            <a:off x="5899933" y="2266951"/>
            <a:ext cx="1735916" cy="1793569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pt-BR" dirty="0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rPr>
              <a:t>3.Catálogo de </a:t>
            </a:r>
            <a:r>
              <a:rPr lang="pt-BR" dirty="0" err="1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rPr>
              <a:t>atractivos</a:t>
            </a:r>
            <a:r>
              <a:rPr lang="pt-BR" dirty="0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rPr>
              <a:t> turísticos</a:t>
            </a:r>
            <a:endParaRPr lang="es-MX" dirty="0">
              <a:solidFill>
                <a:srgbClr val="FFFFFF"/>
              </a:solidFill>
              <a:latin typeface="Varela"/>
              <a:ea typeface="Varela"/>
              <a:cs typeface="Varela"/>
              <a:sym typeface="Varel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9"/>
          <p:cNvSpPr txBox="1">
            <a:spLocks noGrp="1"/>
          </p:cNvSpPr>
          <p:nvPr>
            <p:ph type="title" idx="4294967295"/>
          </p:nvPr>
        </p:nvSpPr>
        <p:spPr>
          <a:xfrm>
            <a:off x="731550" y="731649"/>
            <a:ext cx="2127937" cy="62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3600" dirty="0"/>
              <a:t>Alcance</a:t>
            </a:r>
            <a:endParaRPr sz="3600" dirty="0"/>
          </a:p>
        </p:txBody>
      </p:sp>
      <p:sp>
        <p:nvSpPr>
          <p:cNvPr id="202" name="Google Shape;202;p29"/>
          <p:cNvSpPr txBox="1">
            <a:spLocks noGrp="1"/>
          </p:cNvSpPr>
          <p:nvPr>
            <p:ph type="sldNum" idx="12"/>
          </p:nvPr>
        </p:nvSpPr>
        <p:spPr>
          <a:xfrm>
            <a:off x="457200" y="4673650"/>
            <a:ext cx="548700" cy="2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cxnSp>
        <p:nvCxnSpPr>
          <p:cNvPr id="203" name="Google Shape;203;p29"/>
          <p:cNvCxnSpPr/>
          <p:nvPr/>
        </p:nvCxnSpPr>
        <p:spPr>
          <a:xfrm rot="10800000">
            <a:off x="7900" y="2495550"/>
            <a:ext cx="91326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4" name="Google Shape;204;p29"/>
          <p:cNvSpPr/>
          <p:nvPr/>
        </p:nvSpPr>
        <p:spPr>
          <a:xfrm>
            <a:off x="3381158" y="2433482"/>
            <a:ext cx="90300" cy="903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29"/>
          <p:cNvSpPr/>
          <p:nvPr/>
        </p:nvSpPr>
        <p:spPr>
          <a:xfrm>
            <a:off x="1280008" y="2433482"/>
            <a:ext cx="90300" cy="903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29"/>
          <p:cNvSpPr/>
          <p:nvPr/>
        </p:nvSpPr>
        <p:spPr>
          <a:xfrm>
            <a:off x="5617758" y="2437700"/>
            <a:ext cx="90300" cy="903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29"/>
          <p:cNvSpPr/>
          <p:nvPr/>
        </p:nvSpPr>
        <p:spPr>
          <a:xfrm>
            <a:off x="457200" y="2254249"/>
            <a:ext cx="1735916" cy="1793569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s-MX" dirty="0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rPr>
              <a:t>4.Búsqueda y consulta de atractivos turísticos</a:t>
            </a:r>
          </a:p>
        </p:txBody>
      </p:sp>
      <p:sp>
        <p:nvSpPr>
          <p:cNvPr id="11" name="Google Shape;207;p29">
            <a:extLst>
              <a:ext uri="{FF2B5EF4-FFF2-40B4-BE49-F238E27FC236}">
                <a16:creationId xmlns:a16="http://schemas.microsoft.com/office/drawing/2014/main" id="{1FBB666D-A95D-4764-90EC-F6EF7DE94F11}"/>
              </a:ext>
            </a:extLst>
          </p:cNvPr>
          <p:cNvSpPr/>
          <p:nvPr/>
        </p:nvSpPr>
        <p:spPr>
          <a:xfrm>
            <a:off x="2603500" y="2254249"/>
            <a:ext cx="1735916" cy="1793569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pt-BR" dirty="0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rPr>
              <a:t>5.Registro de comentários sobre eventos o </a:t>
            </a:r>
            <a:r>
              <a:rPr lang="pt-BR" dirty="0" err="1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rPr>
              <a:t>atractivos</a:t>
            </a:r>
            <a:r>
              <a:rPr lang="pt-BR" dirty="0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rPr>
              <a:t> turísticos</a:t>
            </a:r>
            <a:endParaRPr lang="es-MX" dirty="0">
              <a:solidFill>
                <a:srgbClr val="FFFFFF"/>
              </a:solidFill>
              <a:latin typeface="Varela"/>
              <a:ea typeface="Varela"/>
              <a:cs typeface="Varela"/>
              <a:sym typeface="Varela"/>
            </a:endParaRPr>
          </a:p>
        </p:txBody>
      </p:sp>
      <p:sp>
        <p:nvSpPr>
          <p:cNvPr id="12" name="Google Shape;207;p29">
            <a:extLst>
              <a:ext uri="{FF2B5EF4-FFF2-40B4-BE49-F238E27FC236}">
                <a16:creationId xmlns:a16="http://schemas.microsoft.com/office/drawing/2014/main" id="{DF7C9234-DC92-4869-8C2E-8E61C1D66B66}"/>
              </a:ext>
            </a:extLst>
          </p:cNvPr>
          <p:cNvSpPr/>
          <p:nvPr/>
        </p:nvSpPr>
        <p:spPr>
          <a:xfrm>
            <a:off x="4749800" y="2254249"/>
            <a:ext cx="1735916" cy="1793569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s-MX" dirty="0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rPr>
              <a:t>6.Gestión de eventos y recintos</a:t>
            </a:r>
          </a:p>
        </p:txBody>
      </p:sp>
      <p:sp>
        <p:nvSpPr>
          <p:cNvPr id="13" name="Google Shape;206;p29">
            <a:extLst>
              <a:ext uri="{FF2B5EF4-FFF2-40B4-BE49-F238E27FC236}">
                <a16:creationId xmlns:a16="http://schemas.microsoft.com/office/drawing/2014/main" id="{167ADB52-2AB5-48EB-A58C-57598BD132E3}"/>
              </a:ext>
            </a:extLst>
          </p:cNvPr>
          <p:cNvSpPr/>
          <p:nvPr/>
        </p:nvSpPr>
        <p:spPr>
          <a:xfrm>
            <a:off x="7764058" y="2437700"/>
            <a:ext cx="90300" cy="903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207;p29">
            <a:extLst>
              <a:ext uri="{FF2B5EF4-FFF2-40B4-BE49-F238E27FC236}">
                <a16:creationId xmlns:a16="http://schemas.microsoft.com/office/drawing/2014/main" id="{2E4B3F09-FA27-44CC-95A2-CEC54635406E}"/>
              </a:ext>
            </a:extLst>
          </p:cNvPr>
          <p:cNvSpPr/>
          <p:nvPr/>
        </p:nvSpPr>
        <p:spPr>
          <a:xfrm>
            <a:off x="6896100" y="2254249"/>
            <a:ext cx="1735916" cy="1793569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s-MX" dirty="0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rPr>
              <a:t>7.Gestión de atractivos turísticos</a:t>
            </a:r>
          </a:p>
        </p:txBody>
      </p:sp>
    </p:spTree>
    <p:extLst>
      <p:ext uri="{BB962C8B-B14F-4D97-AF65-F5344CB8AC3E}">
        <p14:creationId xmlns:p14="http://schemas.microsoft.com/office/powerpoint/2010/main" val="2314931057"/>
      </p:ext>
    </p:extLst>
  </p:cSld>
  <p:clrMapOvr>
    <a:masterClrMapping/>
  </p:clrMapOvr>
</p:sld>
</file>

<file path=ppt/theme/theme1.xml><?xml version="1.0" encoding="utf-8"?>
<a:theme xmlns:a="http://schemas.openxmlformats.org/drawingml/2006/main" name="Ragozine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806</TotalTime>
  <Words>281</Words>
  <Application>Microsoft Office PowerPoint</Application>
  <PresentationFormat>Presentación en pantalla (16:9)</PresentationFormat>
  <Paragraphs>100</Paragraphs>
  <Slides>30</Slides>
  <Notes>29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30</vt:i4>
      </vt:variant>
    </vt:vector>
  </HeadingPairs>
  <TitlesOfParts>
    <vt:vector size="35" baseType="lpstr">
      <vt:lpstr>Arial</vt:lpstr>
      <vt:lpstr>Raleway</vt:lpstr>
      <vt:lpstr>Varela</vt:lpstr>
      <vt:lpstr>Twentieth Century</vt:lpstr>
      <vt:lpstr>Ragozine template</vt:lpstr>
      <vt:lpstr>Aplicación de información turística de Puebla</vt:lpstr>
      <vt:lpstr>Presentación de PowerPoint</vt:lpstr>
      <vt:lpstr>Objetivo</vt:lpstr>
      <vt:lpstr>Objetivo</vt:lpstr>
      <vt:lpstr>Objetivo</vt:lpstr>
      <vt:lpstr>Visión </vt:lpstr>
      <vt:lpstr>Alcance da la aplicación </vt:lpstr>
      <vt:lpstr>Alcance</vt:lpstr>
      <vt:lpstr>Alcance</vt:lpstr>
      <vt:lpstr>Restricciones </vt:lpstr>
      <vt:lpstr> FUNCIONALIDAD</vt:lpstr>
      <vt:lpstr>Conciertos</vt:lpstr>
      <vt:lpstr>Monumentos Historicos</vt:lpstr>
      <vt:lpstr>Restaurantes</vt:lpstr>
      <vt:lpstr>Eventos  artísticos</vt:lpstr>
      <vt:lpstr>Leyendas</vt:lpstr>
      <vt:lpstr>Normalizacion Turística </vt:lpstr>
      <vt:lpstr> Arquitectura de software</vt:lpstr>
      <vt:lpstr>MAPS</vt:lpstr>
      <vt:lpstr>MAPS</vt:lpstr>
      <vt:lpstr>MAPS</vt:lpstr>
      <vt:lpstr>MAPS</vt:lpstr>
      <vt:lpstr>MAPS</vt:lpstr>
      <vt:lpstr>Prototipo de las  interfaces </vt:lpstr>
      <vt:lpstr>Mock-up General</vt:lpstr>
      <vt:lpstr> Herramientas de Desarrollo</vt:lpstr>
      <vt:lpstr>Herramientas de desarrollo</vt:lpstr>
      <vt:lpstr>Responsables de cada arquitectura</vt:lpstr>
      <vt:lpstr>Arquitectura de negocios </vt:lpstr>
      <vt:lpstr>Gracias!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Aplicación de información turística de Puebla</dc:title>
  <dc:creator>Miguel Loaiza</dc:creator>
  <cp:lastModifiedBy>SAMUEL  ZALETA MAGA�A</cp:lastModifiedBy>
  <cp:revision>32</cp:revision>
  <dcterms:modified xsi:type="dcterms:W3CDTF">2019-03-09T04:00:50Z</dcterms:modified>
</cp:coreProperties>
</file>